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Georgia" panose="02040502050405020303" pitchFamily="18" charset="0"/>
      <p:regular r:id="rId18"/>
      <p:bold r:id="rId19"/>
      <p:italic r:id="rId20"/>
      <p:boldItalic r:id="rId21"/>
    </p:embeddedFont>
    <p:embeddedFont>
      <p:font typeface="Poppins" panose="020B0502040204020203" pitchFamily="2" charset="0"/>
      <p:regular r:id="rId22"/>
      <p:bold r:id="rId23"/>
      <p:italic r:id="rId24"/>
      <p:boldItalic r:id="rId25"/>
    </p:embeddedFont>
    <p:embeddedFont>
      <p:font typeface="Poppins Light" panose="000004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hPd90Wf0JSNetIXlDHmIXDG2HV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80731a6aac_0_3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80731a6aa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80731a6aac_0_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80731a6aa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80731a6aac_0_5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80731a6aa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80731a6aac_0_9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80731a6aa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80731a6aac_0_10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80731a6aac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80731a6aac_0_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80731a6aa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80731a6aac_0_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80731a6aa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80731a6aac_0_6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80731a6aa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80731a6aac_0_7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80731a6aa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42"/>
          <p:cNvPicPr preferRelativeResize="0"/>
          <p:nvPr/>
        </p:nvPicPr>
        <p:blipFill rotWithShape="1">
          <a:blip r:embed="rId2">
            <a:alphaModFix/>
          </a:blip>
          <a:srcRect/>
          <a:stretch/>
        </p:blipFill>
        <p:spPr>
          <a:xfrm>
            <a:off x="4581150" y="1759800"/>
            <a:ext cx="4371926" cy="3210074"/>
          </a:xfrm>
          <a:prstGeom prst="rect">
            <a:avLst/>
          </a:prstGeom>
          <a:noFill/>
          <a:ln>
            <a:noFill/>
          </a:ln>
        </p:spPr>
      </p:pic>
      <p:sp>
        <p:nvSpPr>
          <p:cNvPr id="11" name="Google Shape;11;p42"/>
          <p:cNvSpPr txBox="1">
            <a:spLocks noGrp="1"/>
          </p:cNvSpPr>
          <p:nvPr>
            <p:ph type="ctrTitle"/>
          </p:nvPr>
        </p:nvSpPr>
        <p:spPr>
          <a:xfrm>
            <a:off x="685800" y="696425"/>
            <a:ext cx="5391000" cy="2930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pic>
        <p:nvPicPr>
          <p:cNvPr id="51" name="Google Shape;51;p51"/>
          <p:cNvPicPr preferRelativeResize="0"/>
          <p:nvPr/>
        </p:nvPicPr>
        <p:blipFill rotWithShape="1">
          <a:blip r:embed="rId2">
            <a:alphaModFix/>
          </a:blip>
          <a:srcRect/>
          <a:stretch/>
        </p:blipFill>
        <p:spPr>
          <a:xfrm>
            <a:off x="5872725" y="2225700"/>
            <a:ext cx="3118876" cy="2765399"/>
          </a:xfrm>
          <a:prstGeom prst="rect">
            <a:avLst/>
          </a:prstGeom>
          <a:noFill/>
          <a:ln>
            <a:noFill/>
          </a:ln>
        </p:spPr>
      </p:pic>
      <p:sp>
        <p:nvSpPr>
          <p:cNvPr id="52" name="Google Shape;52;p51"/>
          <p:cNvSpPr txBox="1">
            <a:spLocks noGrp="1"/>
          </p:cNvSpPr>
          <p:nvPr>
            <p:ph type="title"/>
          </p:nvPr>
        </p:nvSpPr>
        <p:spPr>
          <a:xfrm>
            <a:off x="457200" y="1044175"/>
            <a:ext cx="6300300" cy="857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a:endParaRPr/>
          </a:p>
        </p:txBody>
      </p:sp>
      <p:sp>
        <p:nvSpPr>
          <p:cNvPr id="53" name="Google Shape;53;p5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no illustration">
  <p:cSld name="TITLE_ONLY_1">
    <p:spTree>
      <p:nvGrpSpPr>
        <p:cNvPr id="1" name="Shape 54"/>
        <p:cNvGrpSpPr/>
        <p:nvPr/>
      </p:nvGrpSpPr>
      <p:grpSpPr>
        <a:xfrm>
          <a:off x="0" y="0"/>
          <a:ext cx="0" cy="0"/>
          <a:chOff x="0" y="0"/>
          <a:chExt cx="0" cy="0"/>
        </a:xfrm>
      </p:grpSpPr>
      <p:sp>
        <p:nvSpPr>
          <p:cNvPr id="55" name="Google Shape;55;p52"/>
          <p:cNvSpPr txBox="1">
            <a:spLocks noGrp="1"/>
          </p:cNvSpPr>
          <p:nvPr>
            <p:ph type="title"/>
          </p:nvPr>
        </p:nvSpPr>
        <p:spPr>
          <a:xfrm>
            <a:off x="457200" y="1044175"/>
            <a:ext cx="6300300" cy="857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a:endParaRPr/>
          </a:p>
        </p:txBody>
      </p:sp>
      <p:sp>
        <p:nvSpPr>
          <p:cNvPr id="56" name="Google Shape;56;p52"/>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53"/>
          <p:cNvSpPr txBox="1">
            <a:spLocks noGrp="1"/>
          </p:cNvSpPr>
          <p:nvPr>
            <p:ph type="body" idx="1"/>
          </p:nvPr>
        </p:nvSpPr>
        <p:spPr>
          <a:xfrm>
            <a:off x="457200" y="4406309"/>
            <a:ext cx="8229600" cy="5196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360"/>
              </a:spcBef>
              <a:spcAft>
                <a:spcPts val="0"/>
              </a:spcAft>
              <a:buSzPts val="1600"/>
              <a:buNone/>
              <a:defRPr sz="1600"/>
            </a:lvl1pPr>
          </a:lstStyle>
          <a:p>
            <a:endParaRPr/>
          </a:p>
        </p:txBody>
      </p:sp>
      <p:sp>
        <p:nvSpPr>
          <p:cNvPr id="59" name="Google Shape;59;p53"/>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pic>
        <p:nvPicPr>
          <p:cNvPr id="60" name="Google Shape;60;p53"/>
          <p:cNvPicPr preferRelativeResize="0"/>
          <p:nvPr/>
        </p:nvPicPr>
        <p:blipFill rotWithShape="1">
          <a:blip r:embed="rId2">
            <a:alphaModFix/>
          </a:blip>
          <a:srcRect/>
          <a:stretch/>
        </p:blipFill>
        <p:spPr>
          <a:xfrm>
            <a:off x="5230275" y="2032125"/>
            <a:ext cx="3761325" cy="29589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2"/>
        <p:cNvGrpSpPr/>
        <p:nvPr/>
      </p:nvGrpSpPr>
      <p:grpSpPr>
        <a:xfrm>
          <a:off x="0" y="0"/>
          <a:ext cx="0" cy="0"/>
          <a:chOff x="0" y="0"/>
          <a:chExt cx="0" cy="0"/>
        </a:xfrm>
      </p:grpSpPr>
      <p:pic>
        <p:nvPicPr>
          <p:cNvPr id="13" name="Google Shape;13;p43"/>
          <p:cNvPicPr preferRelativeResize="0"/>
          <p:nvPr/>
        </p:nvPicPr>
        <p:blipFill rotWithShape="1">
          <a:blip r:embed="rId2">
            <a:alphaModFix/>
          </a:blip>
          <a:srcRect/>
          <a:stretch/>
        </p:blipFill>
        <p:spPr>
          <a:xfrm>
            <a:off x="5458204" y="2372421"/>
            <a:ext cx="3533400" cy="2618625"/>
          </a:xfrm>
          <a:prstGeom prst="rect">
            <a:avLst/>
          </a:prstGeom>
          <a:noFill/>
          <a:ln>
            <a:noFill/>
          </a:ln>
        </p:spPr>
      </p:pic>
      <p:sp>
        <p:nvSpPr>
          <p:cNvPr id="14" name="Google Shape;14;p43"/>
          <p:cNvSpPr txBox="1">
            <a:spLocks noGrp="1"/>
          </p:cNvSpPr>
          <p:nvPr>
            <p:ph type="title"/>
          </p:nvPr>
        </p:nvSpPr>
        <p:spPr>
          <a:xfrm>
            <a:off x="457200" y="1044175"/>
            <a:ext cx="6300300" cy="857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a:endParaRPr/>
          </a:p>
        </p:txBody>
      </p:sp>
      <p:sp>
        <p:nvSpPr>
          <p:cNvPr id="15" name="Google Shape;15;p43"/>
          <p:cNvSpPr txBox="1">
            <a:spLocks noGrp="1"/>
          </p:cNvSpPr>
          <p:nvPr>
            <p:ph type="body" idx="1"/>
          </p:nvPr>
        </p:nvSpPr>
        <p:spPr>
          <a:xfrm>
            <a:off x="457200" y="2082325"/>
            <a:ext cx="2392500" cy="27672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60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16" name="Google Shape;16;p43"/>
          <p:cNvSpPr txBox="1">
            <a:spLocks noGrp="1"/>
          </p:cNvSpPr>
          <p:nvPr>
            <p:ph type="body" idx="2"/>
          </p:nvPr>
        </p:nvSpPr>
        <p:spPr>
          <a:xfrm>
            <a:off x="2993928" y="2082325"/>
            <a:ext cx="2392500" cy="27672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60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17" name="Google Shape;17;p43"/>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
        <p:cNvGrpSpPr/>
        <p:nvPr/>
      </p:nvGrpSpPr>
      <p:grpSpPr>
        <a:xfrm>
          <a:off x="0" y="0"/>
          <a:ext cx="0" cy="0"/>
          <a:chOff x="0" y="0"/>
          <a:chExt cx="0" cy="0"/>
        </a:xfrm>
      </p:grpSpPr>
      <p:pic>
        <p:nvPicPr>
          <p:cNvPr id="19" name="Google Shape;19;p44"/>
          <p:cNvPicPr preferRelativeResize="0"/>
          <p:nvPr/>
        </p:nvPicPr>
        <p:blipFill rotWithShape="1">
          <a:blip r:embed="rId2">
            <a:alphaModFix/>
          </a:blip>
          <a:srcRect/>
          <a:stretch/>
        </p:blipFill>
        <p:spPr>
          <a:xfrm>
            <a:off x="5541170" y="2518284"/>
            <a:ext cx="3450425" cy="2472825"/>
          </a:xfrm>
          <a:prstGeom prst="rect">
            <a:avLst/>
          </a:prstGeom>
          <a:noFill/>
          <a:ln>
            <a:noFill/>
          </a:ln>
        </p:spPr>
      </p:pic>
      <p:sp>
        <p:nvSpPr>
          <p:cNvPr id="20" name="Google Shape;20;p44"/>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1"/>
        <p:cNvGrpSpPr/>
        <p:nvPr/>
      </p:nvGrpSpPr>
      <p:grpSpPr>
        <a:xfrm>
          <a:off x="0" y="0"/>
          <a:ext cx="0" cy="0"/>
          <a:chOff x="0" y="0"/>
          <a:chExt cx="0" cy="0"/>
        </a:xfrm>
      </p:grpSpPr>
      <p:pic>
        <p:nvPicPr>
          <p:cNvPr id="22" name="Google Shape;22;p45"/>
          <p:cNvPicPr preferRelativeResize="0"/>
          <p:nvPr/>
        </p:nvPicPr>
        <p:blipFill rotWithShape="1">
          <a:blip r:embed="rId2">
            <a:alphaModFix/>
          </a:blip>
          <a:srcRect/>
          <a:stretch/>
        </p:blipFill>
        <p:spPr>
          <a:xfrm>
            <a:off x="5150275" y="2175625"/>
            <a:ext cx="3879000" cy="2870460"/>
          </a:xfrm>
          <a:prstGeom prst="rect">
            <a:avLst/>
          </a:prstGeom>
          <a:noFill/>
          <a:ln>
            <a:noFill/>
          </a:ln>
        </p:spPr>
      </p:pic>
      <p:sp>
        <p:nvSpPr>
          <p:cNvPr id="23" name="Google Shape;23;p45"/>
          <p:cNvSpPr txBox="1">
            <a:spLocks noGrp="1"/>
          </p:cNvSpPr>
          <p:nvPr>
            <p:ph type="ctrTitle"/>
          </p:nvPr>
        </p:nvSpPr>
        <p:spPr>
          <a:xfrm>
            <a:off x="685800" y="1811950"/>
            <a:ext cx="4973100" cy="11598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4" name="Google Shape;24;p45"/>
          <p:cNvSpPr txBox="1">
            <a:spLocks noGrp="1"/>
          </p:cNvSpPr>
          <p:nvPr>
            <p:ph type="subTitle" idx="1"/>
          </p:nvPr>
        </p:nvSpPr>
        <p:spPr>
          <a:xfrm>
            <a:off x="685800" y="3144850"/>
            <a:ext cx="2493600" cy="7848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accent5"/>
              </a:buClr>
              <a:buSzPts val="1800"/>
              <a:buNone/>
              <a:defRPr sz="1800">
                <a:solidFill>
                  <a:schemeClr val="accent5"/>
                </a:solidFill>
              </a:defRPr>
            </a:lvl1pPr>
            <a:lvl2pPr lvl="1" algn="l">
              <a:lnSpc>
                <a:spcPct val="115000"/>
              </a:lnSpc>
              <a:spcBef>
                <a:spcPts val="0"/>
              </a:spcBef>
              <a:spcAft>
                <a:spcPts val="0"/>
              </a:spcAft>
              <a:buSzPts val="1800"/>
              <a:buNone/>
              <a:defRPr sz="1800">
                <a:solidFill>
                  <a:schemeClr val="accent5"/>
                </a:solidFill>
              </a:defRPr>
            </a:lvl2pPr>
            <a:lvl3pPr lvl="2" algn="l">
              <a:lnSpc>
                <a:spcPct val="115000"/>
              </a:lnSpc>
              <a:spcBef>
                <a:spcPts val="0"/>
              </a:spcBef>
              <a:spcAft>
                <a:spcPts val="0"/>
              </a:spcAft>
              <a:buClr>
                <a:schemeClr val="accent5"/>
              </a:buClr>
              <a:buSzPts val="1800"/>
              <a:buNone/>
              <a:defRPr sz="1800">
                <a:solidFill>
                  <a:schemeClr val="accent5"/>
                </a:solidFill>
              </a:defRPr>
            </a:lvl3pPr>
            <a:lvl4pPr lvl="3" algn="l">
              <a:lnSpc>
                <a:spcPct val="115000"/>
              </a:lnSpc>
              <a:spcBef>
                <a:spcPts val="0"/>
              </a:spcBef>
              <a:spcAft>
                <a:spcPts val="0"/>
              </a:spcAft>
              <a:buClr>
                <a:schemeClr val="accent5"/>
              </a:buClr>
              <a:buSzPts val="1800"/>
              <a:buNone/>
              <a:defRPr sz="1800">
                <a:solidFill>
                  <a:schemeClr val="accent5"/>
                </a:solidFill>
              </a:defRPr>
            </a:lvl4pPr>
            <a:lvl5pPr lvl="4" algn="l">
              <a:lnSpc>
                <a:spcPct val="115000"/>
              </a:lnSpc>
              <a:spcBef>
                <a:spcPts val="0"/>
              </a:spcBef>
              <a:spcAft>
                <a:spcPts val="0"/>
              </a:spcAft>
              <a:buClr>
                <a:schemeClr val="accent5"/>
              </a:buClr>
              <a:buSzPts val="1800"/>
              <a:buNone/>
              <a:defRPr sz="1800">
                <a:solidFill>
                  <a:schemeClr val="accent5"/>
                </a:solidFill>
              </a:defRPr>
            </a:lvl5pPr>
            <a:lvl6pPr lvl="5" algn="l">
              <a:lnSpc>
                <a:spcPct val="115000"/>
              </a:lnSpc>
              <a:spcBef>
                <a:spcPts val="0"/>
              </a:spcBef>
              <a:spcAft>
                <a:spcPts val="0"/>
              </a:spcAft>
              <a:buClr>
                <a:schemeClr val="accent5"/>
              </a:buClr>
              <a:buSzPts val="1800"/>
              <a:buNone/>
              <a:defRPr sz="1800">
                <a:solidFill>
                  <a:schemeClr val="accent5"/>
                </a:solidFill>
              </a:defRPr>
            </a:lvl6pPr>
            <a:lvl7pPr lvl="6" algn="l">
              <a:lnSpc>
                <a:spcPct val="115000"/>
              </a:lnSpc>
              <a:spcBef>
                <a:spcPts val="0"/>
              </a:spcBef>
              <a:spcAft>
                <a:spcPts val="0"/>
              </a:spcAft>
              <a:buClr>
                <a:schemeClr val="accent5"/>
              </a:buClr>
              <a:buSzPts val="1800"/>
              <a:buNone/>
              <a:defRPr sz="1800">
                <a:solidFill>
                  <a:schemeClr val="accent5"/>
                </a:solidFill>
              </a:defRPr>
            </a:lvl7pPr>
            <a:lvl8pPr lvl="7" algn="l">
              <a:lnSpc>
                <a:spcPct val="115000"/>
              </a:lnSpc>
              <a:spcBef>
                <a:spcPts val="0"/>
              </a:spcBef>
              <a:spcAft>
                <a:spcPts val="0"/>
              </a:spcAft>
              <a:buClr>
                <a:schemeClr val="accent5"/>
              </a:buClr>
              <a:buSzPts val="1800"/>
              <a:buNone/>
              <a:defRPr sz="1800">
                <a:solidFill>
                  <a:schemeClr val="accent5"/>
                </a:solidFill>
              </a:defRPr>
            </a:lvl8pPr>
            <a:lvl9pPr lvl="8" algn="l">
              <a:lnSpc>
                <a:spcPct val="115000"/>
              </a:lnSpc>
              <a:spcBef>
                <a:spcPts val="0"/>
              </a:spcBef>
              <a:spcAft>
                <a:spcPts val="0"/>
              </a:spcAft>
              <a:buClr>
                <a:schemeClr val="accent5"/>
              </a:buClr>
              <a:buSzPts val="1800"/>
              <a:buNone/>
              <a:defRPr sz="1800">
                <a:solidFill>
                  <a:schemeClr val="accent5"/>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5"/>
        <p:cNvGrpSpPr/>
        <p:nvPr/>
      </p:nvGrpSpPr>
      <p:grpSpPr>
        <a:xfrm>
          <a:off x="0" y="0"/>
          <a:ext cx="0" cy="0"/>
          <a:chOff x="0" y="0"/>
          <a:chExt cx="0" cy="0"/>
        </a:xfrm>
      </p:grpSpPr>
      <p:pic>
        <p:nvPicPr>
          <p:cNvPr id="26" name="Google Shape;26;p46"/>
          <p:cNvPicPr preferRelativeResize="0"/>
          <p:nvPr/>
        </p:nvPicPr>
        <p:blipFill rotWithShape="1">
          <a:blip r:embed="rId2">
            <a:alphaModFix/>
          </a:blip>
          <a:srcRect/>
          <a:stretch/>
        </p:blipFill>
        <p:spPr>
          <a:xfrm>
            <a:off x="5074072" y="2340786"/>
            <a:ext cx="3879000" cy="2629082"/>
          </a:xfrm>
          <a:prstGeom prst="rect">
            <a:avLst/>
          </a:prstGeom>
          <a:noFill/>
          <a:ln>
            <a:noFill/>
          </a:ln>
        </p:spPr>
      </p:pic>
      <p:sp>
        <p:nvSpPr>
          <p:cNvPr id="27" name="Google Shape;27;p46"/>
          <p:cNvSpPr txBox="1">
            <a:spLocks noGrp="1"/>
          </p:cNvSpPr>
          <p:nvPr>
            <p:ph type="body" idx="1"/>
          </p:nvPr>
        </p:nvSpPr>
        <p:spPr>
          <a:xfrm>
            <a:off x="962850" y="919975"/>
            <a:ext cx="4469100" cy="3342000"/>
          </a:xfrm>
          <a:prstGeom prst="rect">
            <a:avLst/>
          </a:prstGeom>
          <a:noFill/>
          <a:ln>
            <a:noFill/>
          </a:ln>
        </p:spPr>
        <p:txBody>
          <a:bodyPr spcFirstLastPara="1" wrap="square" lIns="0" tIns="0" rIns="0" bIns="0" anchor="t" anchorCtr="0">
            <a:noAutofit/>
          </a:bodyPr>
          <a:lstStyle>
            <a:lvl1pPr marL="457200" lvl="0" indent="-431800" algn="l">
              <a:lnSpc>
                <a:spcPct val="115000"/>
              </a:lnSpc>
              <a:spcBef>
                <a:spcPts val="600"/>
              </a:spcBef>
              <a:spcAft>
                <a:spcPts val="0"/>
              </a:spcAft>
              <a:buClr>
                <a:schemeClr val="accent5"/>
              </a:buClr>
              <a:buSzPts val="3200"/>
              <a:buChar char="●"/>
              <a:defRPr sz="3200">
                <a:solidFill>
                  <a:schemeClr val="accent5"/>
                </a:solidFill>
              </a:defRPr>
            </a:lvl1pPr>
            <a:lvl2pPr marL="914400" lvl="1" indent="-431800" algn="l">
              <a:lnSpc>
                <a:spcPct val="115000"/>
              </a:lnSpc>
              <a:spcBef>
                <a:spcPts val="0"/>
              </a:spcBef>
              <a:spcAft>
                <a:spcPts val="0"/>
              </a:spcAft>
              <a:buSzPts val="3200"/>
              <a:buChar char="○"/>
              <a:defRPr sz="3200">
                <a:solidFill>
                  <a:schemeClr val="accent5"/>
                </a:solidFill>
              </a:defRPr>
            </a:lvl2pPr>
            <a:lvl3pPr marL="1371600" lvl="2" indent="-431800" algn="l">
              <a:lnSpc>
                <a:spcPct val="115000"/>
              </a:lnSpc>
              <a:spcBef>
                <a:spcPts val="0"/>
              </a:spcBef>
              <a:spcAft>
                <a:spcPts val="0"/>
              </a:spcAft>
              <a:buClr>
                <a:schemeClr val="accent5"/>
              </a:buClr>
              <a:buSzPts val="3200"/>
              <a:buChar char="■"/>
              <a:defRPr sz="3200">
                <a:solidFill>
                  <a:schemeClr val="accent5"/>
                </a:solidFill>
              </a:defRPr>
            </a:lvl3pPr>
            <a:lvl4pPr marL="1828800" lvl="3" indent="-431800" algn="l">
              <a:lnSpc>
                <a:spcPct val="115000"/>
              </a:lnSpc>
              <a:spcBef>
                <a:spcPts val="0"/>
              </a:spcBef>
              <a:spcAft>
                <a:spcPts val="0"/>
              </a:spcAft>
              <a:buClr>
                <a:schemeClr val="accent5"/>
              </a:buClr>
              <a:buSzPts val="3200"/>
              <a:buChar char="●"/>
              <a:defRPr sz="3200">
                <a:solidFill>
                  <a:schemeClr val="accent5"/>
                </a:solidFill>
              </a:defRPr>
            </a:lvl4pPr>
            <a:lvl5pPr marL="2286000" lvl="4" indent="-431800" algn="l">
              <a:lnSpc>
                <a:spcPct val="115000"/>
              </a:lnSpc>
              <a:spcBef>
                <a:spcPts val="0"/>
              </a:spcBef>
              <a:spcAft>
                <a:spcPts val="0"/>
              </a:spcAft>
              <a:buClr>
                <a:schemeClr val="accent5"/>
              </a:buClr>
              <a:buSzPts val="3200"/>
              <a:buChar char="○"/>
              <a:defRPr sz="3200">
                <a:solidFill>
                  <a:schemeClr val="accent5"/>
                </a:solidFill>
              </a:defRPr>
            </a:lvl5pPr>
            <a:lvl6pPr marL="2743200" lvl="5" indent="-431800" algn="l">
              <a:lnSpc>
                <a:spcPct val="115000"/>
              </a:lnSpc>
              <a:spcBef>
                <a:spcPts val="0"/>
              </a:spcBef>
              <a:spcAft>
                <a:spcPts val="0"/>
              </a:spcAft>
              <a:buClr>
                <a:schemeClr val="accent5"/>
              </a:buClr>
              <a:buSzPts val="3200"/>
              <a:buChar char="■"/>
              <a:defRPr sz="3200">
                <a:solidFill>
                  <a:schemeClr val="accent5"/>
                </a:solidFill>
              </a:defRPr>
            </a:lvl6pPr>
            <a:lvl7pPr marL="3200400" lvl="6" indent="-431800" algn="l">
              <a:lnSpc>
                <a:spcPct val="115000"/>
              </a:lnSpc>
              <a:spcBef>
                <a:spcPts val="0"/>
              </a:spcBef>
              <a:spcAft>
                <a:spcPts val="0"/>
              </a:spcAft>
              <a:buClr>
                <a:schemeClr val="accent5"/>
              </a:buClr>
              <a:buSzPts val="3200"/>
              <a:buChar char="●"/>
              <a:defRPr sz="3200">
                <a:solidFill>
                  <a:schemeClr val="accent5"/>
                </a:solidFill>
              </a:defRPr>
            </a:lvl7pPr>
            <a:lvl8pPr marL="3657600" lvl="7" indent="-431800" algn="l">
              <a:lnSpc>
                <a:spcPct val="115000"/>
              </a:lnSpc>
              <a:spcBef>
                <a:spcPts val="0"/>
              </a:spcBef>
              <a:spcAft>
                <a:spcPts val="0"/>
              </a:spcAft>
              <a:buClr>
                <a:schemeClr val="accent5"/>
              </a:buClr>
              <a:buSzPts val="3200"/>
              <a:buChar char="○"/>
              <a:defRPr sz="3200">
                <a:solidFill>
                  <a:schemeClr val="accent5"/>
                </a:solidFill>
              </a:defRPr>
            </a:lvl8pPr>
            <a:lvl9pPr marL="4114800" lvl="8" indent="-431800" algn="l">
              <a:lnSpc>
                <a:spcPct val="115000"/>
              </a:lnSpc>
              <a:spcBef>
                <a:spcPts val="0"/>
              </a:spcBef>
              <a:spcAft>
                <a:spcPts val="0"/>
              </a:spcAft>
              <a:buClr>
                <a:schemeClr val="accent5"/>
              </a:buClr>
              <a:buSzPts val="3200"/>
              <a:buChar char="■"/>
              <a:defRPr sz="3200">
                <a:solidFill>
                  <a:schemeClr val="accent5"/>
                </a:solidFill>
              </a:defRPr>
            </a:lvl9pPr>
          </a:lstStyle>
          <a:p>
            <a:endParaRPr/>
          </a:p>
        </p:txBody>
      </p:sp>
      <p:sp>
        <p:nvSpPr>
          <p:cNvPr id="28" name="Google Shape;28;p46"/>
          <p:cNvSpPr txBox="1"/>
          <p:nvPr/>
        </p:nvSpPr>
        <p:spPr>
          <a:xfrm>
            <a:off x="390571" y="571075"/>
            <a:ext cx="648000" cy="653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600"/>
              <a:buFont typeface="Arial"/>
              <a:buNone/>
            </a:pPr>
            <a:r>
              <a:rPr lang="en" sz="9600" b="1" i="0" u="none" strike="noStrike" cap="none">
                <a:solidFill>
                  <a:schemeClr val="dk2"/>
                </a:solidFill>
                <a:latin typeface="Arial"/>
                <a:ea typeface="Arial"/>
                <a:cs typeface="Arial"/>
                <a:sym typeface="Arial"/>
              </a:rPr>
              <a:t>“</a:t>
            </a:r>
            <a:endParaRPr sz="9600" b="1" i="0" u="none" strike="noStrike" cap="none">
              <a:solidFill>
                <a:schemeClr val="dk2"/>
              </a:solidFill>
              <a:latin typeface="Arial"/>
              <a:ea typeface="Arial"/>
              <a:cs typeface="Arial"/>
              <a:sym typeface="Arial"/>
            </a:endParaRPr>
          </a:p>
        </p:txBody>
      </p:sp>
      <p:sp>
        <p:nvSpPr>
          <p:cNvPr id="29" name="Google Shape;29;p46"/>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pic>
        <p:nvPicPr>
          <p:cNvPr id="31" name="Google Shape;31;p47"/>
          <p:cNvPicPr preferRelativeResize="0"/>
          <p:nvPr/>
        </p:nvPicPr>
        <p:blipFill rotWithShape="1">
          <a:blip r:embed="rId2">
            <a:alphaModFix/>
          </a:blip>
          <a:srcRect/>
          <a:stretch/>
        </p:blipFill>
        <p:spPr>
          <a:xfrm>
            <a:off x="5289349" y="2301324"/>
            <a:ext cx="3702249" cy="2686125"/>
          </a:xfrm>
          <a:prstGeom prst="rect">
            <a:avLst/>
          </a:prstGeom>
          <a:noFill/>
          <a:ln>
            <a:noFill/>
          </a:ln>
        </p:spPr>
      </p:pic>
      <p:sp>
        <p:nvSpPr>
          <p:cNvPr id="32" name="Google Shape;32;p47"/>
          <p:cNvSpPr txBox="1">
            <a:spLocks noGrp="1"/>
          </p:cNvSpPr>
          <p:nvPr>
            <p:ph type="title"/>
          </p:nvPr>
        </p:nvSpPr>
        <p:spPr>
          <a:xfrm>
            <a:off x="457200" y="1044175"/>
            <a:ext cx="6300300" cy="857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a:endParaRPr/>
          </a:p>
        </p:txBody>
      </p:sp>
      <p:sp>
        <p:nvSpPr>
          <p:cNvPr id="33" name="Google Shape;33;p47"/>
          <p:cNvSpPr txBox="1">
            <a:spLocks noGrp="1"/>
          </p:cNvSpPr>
          <p:nvPr>
            <p:ph type="body" idx="1"/>
          </p:nvPr>
        </p:nvSpPr>
        <p:spPr>
          <a:xfrm>
            <a:off x="457200" y="2038350"/>
            <a:ext cx="4929300" cy="1862700"/>
          </a:xfrm>
          <a:prstGeom prst="rect">
            <a:avLst/>
          </a:prstGeom>
          <a:noFill/>
          <a:ln>
            <a:noFill/>
          </a:ln>
        </p:spPr>
        <p:txBody>
          <a:bodyPr spcFirstLastPara="1" wrap="square" lIns="0" tIns="0" rIns="0" bIns="0" anchor="t" anchorCtr="0">
            <a:noAutofit/>
          </a:bodyPr>
          <a:lstStyle>
            <a:lvl1pPr marL="457200" lvl="0" indent="-368300" algn="l">
              <a:lnSpc>
                <a:spcPct val="115000"/>
              </a:lnSpc>
              <a:spcBef>
                <a:spcPts val="600"/>
              </a:spcBef>
              <a:spcAft>
                <a:spcPts val="0"/>
              </a:spcAft>
              <a:buSzPts val="2200"/>
              <a:buChar char="●"/>
              <a:defRPr/>
            </a:lvl1pPr>
            <a:lvl2pPr marL="914400" lvl="1" indent="-368300" algn="l">
              <a:lnSpc>
                <a:spcPct val="115000"/>
              </a:lnSpc>
              <a:spcBef>
                <a:spcPts val="0"/>
              </a:spcBef>
              <a:spcAft>
                <a:spcPts val="0"/>
              </a:spcAft>
              <a:buSzPts val="2200"/>
              <a:buChar char="○"/>
              <a:defRPr/>
            </a:lvl2pPr>
            <a:lvl3pPr marL="1371600" lvl="2" indent="-368300" algn="l">
              <a:lnSpc>
                <a:spcPct val="115000"/>
              </a:lnSpc>
              <a:spcBef>
                <a:spcPts val="0"/>
              </a:spcBef>
              <a:spcAft>
                <a:spcPts val="0"/>
              </a:spcAft>
              <a:buSzPts val="2200"/>
              <a:buChar char="■"/>
              <a:defRPr/>
            </a:lvl3pPr>
            <a:lvl4pPr marL="1828800" lvl="3" indent="-368300" algn="l">
              <a:lnSpc>
                <a:spcPct val="115000"/>
              </a:lnSpc>
              <a:spcBef>
                <a:spcPts val="0"/>
              </a:spcBef>
              <a:spcAft>
                <a:spcPts val="0"/>
              </a:spcAft>
              <a:buSzPts val="2200"/>
              <a:buChar char="●"/>
              <a:defRPr/>
            </a:lvl4pPr>
            <a:lvl5pPr marL="2286000" lvl="4" indent="-368300" algn="l">
              <a:lnSpc>
                <a:spcPct val="115000"/>
              </a:lnSpc>
              <a:spcBef>
                <a:spcPts val="0"/>
              </a:spcBef>
              <a:spcAft>
                <a:spcPts val="0"/>
              </a:spcAft>
              <a:buSzPts val="2200"/>
              <a:buChar char="○"/>
              <a:defRPr/>
            </a:lvl5pPr>
            <a:lvl6pPr marL="2743200" lvl="5" indent="-368300" algn="l">
              <a:lnSpc>
                <a:spcPct val="115000"/>
              </a:lnSpc>
              <a:spcBef>
                <a:spcPts val="0"/>
              </a:spcBef>
              <a:spcAft>
                <a:spcPts val="0"/>
              </a:spcAft>
              <a:buSzPts val="2200"/>
              <a:buChar char="■"/>
              <a:defRPr/>
            </a:lvl6pPr>
            <a:lvl7pPr marL="3200400" lvl="6" indent="-368300" algn="l">
              <a:lnSpc>
                <a:spcPct val="115000"/>
              </a:lnSpc>
              <a:spcBef>
                <a:spcPts val="0"/>
              </a:spcBef>
              <a:spcAft>
                <a:spcPts val="0"/>
              </a:spcAft>
              <a:buSzPts val="2200"/>
              <a:buChar char="●"/>
              <a:defRPr/>
            </a:lvl7pPr>
            <a:lvl8pPr marL="3657600" lvl="7" indent="-368300" algn="l">
              <a:lnSpc>
                <a:spcPct val="115000"/>
              </a:lnSpc>
              <a:spcBef>
                <a:spcPts val="0"/>
              </a:spcBef>
              <a:spcAft>
                <a:spcPts val="0"/>
              </a:spcAft>
              <a:buSzPts val="2200"/>
              <a:buChar char="○"/>
              <a:defRPr/>
            </a:lvl8pPr>
            <a:lvl9pPr marL="4114800" lvl="8" indent="-368300" algn="l">
              <a:lnSpc>
                <a:spcPct val="115000"/>
              </a:lnSpc>
              <a:spcBef>
                <a:spcPts val="0"/>
              </a:spcBef>
              <a:spcAft>
                <a:spcPts val="0"/>
              </a:spcAft>
              <a:buSzPts val="2200"/>
              <a:buChar char="■"/>
              <a:defRPr/>
            </a:lvl9pPr>
          </a:lstStyle>
          <a:p>
            <a:endParaRPr/>
          </a:p>
        </p:txBody>
      </p:sp>
      <p:sp>
        <p:nvSpPr>
          <p:cNvPr id="34" name="Google Shape;34;p47"/>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no illustration">
  <p:cSld name="BLANK_1">
    <p:spTree>
      <p:nvGrpSpPr>
        <p:cNvPr id="1" name="Shape 35"/>
        <p:cNvGrpSpPr/>
        <p:nvPr/>
      </p:nvGrpSpPr>
      <p:grpSpPr>
        <a:xfrm>
          <a:off x="0" y="0"/>
          <a:ext cx="0" cy="0"/>
          <a:chOff x="0" y="0"/>
          <a:chExt cx="0" cy="0"/>
        </a:xfrm>
      </p:grpSpPr>
      <p:sp>
        <p:nvSpPr>
          <p:cNvPr id="36" name="Google Shape;36;p48"/>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7"/>
        <p:cNvGrpSpPr/>
        <p:nvPr/>
      </p:nvGrpSpPr>
      <p:grpSpPr>
        <a:xfrm>
          <a:off x="0" y="0"/>
          <a:ext cx="0" cy="0"/>
          <a:chOff x="0" y="0"/>
          <a:chExt cx="0" cy="0"/>
        </a:xfrm>
      </p:grpSpPr>
      <p:sp>
        <p:nvSpPr>
          <p:cNvPr id="38" name="Google Shape;38;p49"/>
          <p:cNvSpPr txBox="1">
            <a:spLocks noGrp="1"/>
          </p:cNvSpPr>
          <p:nvPr>
            <p:ph type="title"/>
          </p:nvPr>
        </p:nvSpPr>
        <p:spPr>
          <a:xfrm>
            <a:off x="457200" y="1044175"/>
            <a:ext cx="6300300" cy="857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a:endParaRPr/>
          </a:p>
        </p:txBody>
      </p:sp>
      <p:sp>
        <p:nvSpPr>
          <p:cNvPr id="39" name="Google Shape;39;p49"/>
          <p:cNvSpPr txBox="1">
            <a:spLocks noGrp="1"/>
          </p:cNvSpPr>
          <p:nvPr>
            <p:ph type="body" idx="1"/>
          </p:nvPr>
        </p:nvSpPr>
        <p:spPr>
          <a:xfrm>
            <a:off x="457200" y="2082325"/>
            <a:ext cx="2359800" cy="28434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60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40" name="Google Shape;40;p49"/>
          <p:cNvSpPr txBox="1">
            <a:spLocks noGrp="1"/>
          </p:cNvSpPr>
          <p:nvPr>
            <p:ph type="body" idx="2"/>
          </p:nvPr>
        </p:nvSpPr>
        <p:spPr>
          <a:xfrm>
            <a:off x="3392100" y="2082325"/>
            <a:ext cx="2359800" cy="28434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60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41" name="Google Shape;41;p49"/>
          <p:cNvSpPr txBox="1">
            <a:spLocks noGrp="1"/>
          </p:cNvSpPr>
          <p:nvPr>
            <p:ph type="body" idx="3"/>
          </p:nvPr>
        </p:nvSpPr>
        <p:spPr>
          <a:xfrm>
            <a:off x="6326997" y="2082325"/>
            <a:ext cx="2359800" cy="28434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60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42" name="Google Shape;42;p49"/>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1 column + image mask">
  <p:cSld name="TITLE_AND_BODY_1">
    <p:bg>
      <p:bgPr>
        <a:solidFill>
          <a:schemeClr val="accent1"/>
        </a:solidFill>
        <a:effectLst/>
      </p:bgPr>
    </p:bg>
    <p:spTree>
      <p:nvGrpSpPr>
        <p:cNvPr id="1" name="Shape 43"/>
        <p:cNvGrpSpPr/>
        <p:nvPr/>
      </p:nvGrpSpPr>
      <p:grpSpPr>
        <a:xfrm>
          <a:off x="0" y="0"/>
          <a:ext cx="0" cy="0"/>
          <a:chOff x="0" y="0"/>
          <a:chExt cx="0" cy="0"/>
        </a:xfrm>
      </p:grpSpPr>
      <p:grpSp>
        <p:nvGrpSpPr>
          <p:cNvPr id="44" name="Google Shape;44;p50"/>
          <p:cNvGrpSpPr/>
          <p:nvPr/>
        </p:nvGrpSpPr>
        <p:grpSpPr>
          <a:xfrm>
            <a:off x="-144" y="4104"/>
            <a:ext cx="9144000" cy="5143488"/>
            <a:chOff x="238125" y="848325"/>
            <a:chExt cx="7143750" cy="4018350"/>
          </a:xfrm>
        </p:grpSpPr>
        <p:sp>
          <p:nvSpPr>
            <p:cNvPr id="45" name="Google Shape;45;p50"/>
            <p:cNvSpPr/>
            <p:nvPr/>
          </p:nvSpPr>
          <p:spPr>
            <a:xfrm>
              <a:off x="238125" y="848325"/>
              <a:ext cx="7143750" cy="4018350"/>
            </a:xfrm>
            <a:custGeom>
              <a:avLst/>
              <a:gdLst/>
              <a:ahLst/>
              <a:cxnLst/>
              <a:rect l="l" t="t" r="r" b="b"/>
              <a:pathLst>
                <a:path w="285750" h="160734" extrusionOk="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50"/>
            <p:cNvSpPr/>
            <p:nvPr/>
          </p:nvSpPr>
          <p:spPr>
            <a:xfrm>
              <a:off x="238125" y="848325"/>
              <a:ext cx="7143750" cy="4018350"/>
            </a:xfrm>
            <a:custGeom>
              <a:avLst/>
              <a:gdLst/>
              <a:ahLst/>
              <a:cxnLst/>
              <a:rect l="l" t="t" r="r" b="b"/>
              <a:pathLst>
                <a:path w="285750" h="160734" extrusionOk="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 name="Google Shape;47;p50"/>
          <p:cNvSpPr txBox="1">
            <a:spLocks noGrp="1"/>
          </p:cNvSpPr>
          <p:nvPr>
            <p:ph type="title"/>
          </p:nvPr>
        </p:nvSpPr>
        <p:spPr>
          <a:xfrm>
            <a:off x="457200" y="1425175"/>
            <a:ext cx="3101400" cy="857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48" name="Google Shape;48;p50"/>
          <p:cNvSpPr txBox="1">
            <a:spLocks noGrp="1"/>
          </p:cNvSpPr>
          <p:nvPr>
            <p:ph type="body" idx="1"/>
          </p:nvPr>
        </p:nvSpPr>
        <p:spPr>
          <a:xfrm>
            <a:off x="457200" y="2419350"/>
            <a:ext cx="3101400" cy="18627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60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55600" algn="l">
              <a:lnSpc>
                <a:spcPct val="115000"/>
              </a:lnSpc>
              <a:spcBef>
                <a:spcPts val="0"/>
              </a:spcBef>
              <a:spcAft>
                <a:spcPts val="0"/>
              </a:spcAft>
              <a:buSzPts val="2000"/>
              <a:buChar char="■"/>
              <a:defRPr sz="2000"/>
            </a:lvl6pPr>
            <a:lvl7pPr marL="3200400" lvl="6" indent="-355600" algn="l">
              <a:lnSpc>
                <a:spcPct val="115000"/>
              </a:lnSpc>
              <a:spcBef>
                <a:spcPts val="0"/>
              </a:spcBef>
              <a:spcAft>
                <a:spcPts val="0"/>
              </a:spcAft>
              <a:buSzPts val="2000"/>
              <a:buChar char="●"/>
              <a:defRPr sz="2000"/>
            </a:lvl7pPr>
            <a:lvl8pPr marL="3657600" lvl="7" indent="-355600" algn="l">
              <a:lnSpc>
                <a:spcPct val="115000"/>
              </a:lnSpc>
              <a:spcBef>
                <a:spcPts val="0"/>
              </a:spcBef>
              <a:spcAft>
                <a:spcPts val="0"/>
              </a:spcAft>
              <a:buSzPts val="2000"/>
              <a:buChar char="○"/>
              <a:defRPr sz="2000"/>
            </a:lvl8pPr>
            <a:lvl9pPr marL="4114800" lvl="8" indent="-355600" algn="l">
              <a:lnSpc>
                <a:spcPct val="115000"/>
              </a:lnSpc>
              <a:spcBef>
                <a:spcPts val="0"/>
              </a:spcBef>
              <a:spcAft>
                <a:spcPts val="0"/>
              </a:spcAft>
              <a:buSzPts val="2000"/>
              <a:buChar char="■"/>
              <a:defRPr sz="2000"/>
            </a:lvl9pPr>
          </a:lstStyle>
          <a:p>
            <a:endParaRPr/>
          </a:p>
        </p:txBody>
      </p:sp>
      <p:sp>
        <p:nvSpPr>
          <p:cNvPr id="49" name="Google Shape;49;p50"/>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41"/>
          <p:cNvSpPr txBox="1">
            <a:spLocks noGrp="1"/>
          </p:cNvSpPr>
          <p:nvPr>
            <p:ph type="title"/>
          </p:nvPr>
        </p:nvSpPr>
        <p:spPr>
          <a:xfrm>
            <a:off x="457200" y="1044175"/>
            <a:ext cx="6300300" cy="8574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2pPr>
            <a:lvl3pPr marR="0" lvl="2"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3pPr>
            <a:lvl4pPr marR="0" lvl="3"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4pPr>
            <a:lvl5pPr marR="0" lvl="4"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5pPr>
            <a:lvl6pPr marR="0" lvl="5"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6pPr>
            <a:lvl7pPr marR="0" lvl="6"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7pPr>
            <a:lvl8pPr marR="0" lvl="7"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8pPr>
            <a:lvl9pPr marR="0" lvl="8"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9pPr>
          </a:lstStyle>
          <a:p>
            <a:endParaRPr/>
          </a:p>
        </p:txBody>
      </p:sp>
      <p:sp>
        <p:nvSpPr>
          <p:cNvPr id="7" name="Google Shape;7;p41"/>
          <p:cNvSpPr txBox="1">
            <a:spLocks noGrp="1"/>
          </p:cNvSpPr>
          <p:nvPr>
            <p:ph type="body" idx="1"/>
          </p:nvPr>
        </p:nvSpPr>
        <p:spPr>
          <a:xfrm>
            <a:off x="457200" y="2038350"/>
            <a:ext cx="4929300" cy="1862700"/>
          </a:xfrm>
          <a:prstGeom prst="rect">
            <a:avLst/>
          </a:prstGeom>
          <a:noFill/>
          <a:ln>
            <a:noFill/>
          </a:ln>
        </p:spPr>
        <p:txBody>
          <a:bodyPr spcFirstLastPara="1" wrap="square" lIns="0" tIns="0" rIns="0" bIns="0" anchor="t" anchorCtr="0">
            <a:noAutofit/>
          </a:bodyPr>
          <a:lstStyle>
            <a:lvl1pPr marL="457200" marR="0" lvl="0" indent="-368300" algn="l" rtl="0">
              <a:lnSpc>
                <a:spcPct val="115000"/>
              </a:lnSpc>
              <a:spcBef>
                <a:spcPts val="600"/>
              </a:spcBef>
              <a:spcAft>
                <a:spcPts val="0"/>
              </a:spcAft>
              <a:buClr>
                <a:schemeClr val="dk2"/>
              </a:buClr>
              <a:buSzPts val="2200"/>
              <a:buFont typeface="Arial"/>
              <a:buChar char="●"/>
              <a:defRPr sz="2200" b="0" i="0" u="none" strike="noStrike" cap="none">
                <a:solidFill>
                  <a:schemeClr val="dk1"/>
                </a:solidFill>
                <a:latin typeface="Arial"/>
                <a:ea typeface="Arial"/>
                <a:cs typeface="Arial"/>
                <a:sym typeface="Arial"/>
              </a:defRPr>
            </a:lvl1pPr>
            <a:lvl2pPr marL="914400" marR="0" lvl="1" indent="-368300" algn="l" rtl="0">
              <a:lnSpc>
                <a:spcPct val="115000"/>
              </a:lnSpc>
              <a:spcBef>
                <a:spcPts val="0"/>
              </a:spcBef>
              <a:spcAft>
                <a:spcPts val="0"/>
              </a:spcAft>
              <a:buClr>
                <a:schemeClr val="accent5"/>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68300" algn="l" rtl="0">
              <a:lnSpc>
                <a:spcPct val="115000"/>
              </a:lnSpc>
              <a:spcBef>
                <a:spcPts val="0"/>
              </a:spcBef>
              <a:spcAft>
                <a:spcPts val="0"/>
              </a:spcAft>
              <a:buClr>
                <a:schemeClr val="accent4"/>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68300" algn="l" rtl="0">
              <a:lnSpc>
                <a:spcPct val="115000"/>
              </a:lnSpc>
              <a:spcBef>
                <a:spcPts val="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4pPr>
            <a:lvl5pPr marL="2286000" marR="0" lvl="4" indent="-368300" algn="l" rtl="0">
              <a:lnSpc>
                <a:spcPct val="115000"/>
              </a:lnSpc>
              <a:spcBef>
                <a:spcPts val="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5pPr>
            <a:lvl6pPr marL="2743200" marR="0" lvl="5" indent="-368300" algn="l" rtl="0">
              <a:lnSpc>
                <a:spcPct val="115000"/>
              </a:lnSpc>
              <a:spcBef>
                <a:spcPts val="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6pPr>
            <a:lvl7pPr marL="3200400" marR="0" lvl="6" indent="-368300" algn="l" rtl="0">
              <a:lnSpc>
                <a:spcPct val="115000"/>
              </a:lnSpc>
              <a:spcBef>
                <a:spcPts val="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7pPr>
            <a:lvl8pPr marL="3657600" marR="0" lvl="7" indent="-368300" algn="l" rtl="0">
              <a:lnSpc>
                <a:spcPct val="115000"/>
              </a:lnSpc>
              <a:spcBef>
                <a:spcPts val="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L="4114800" marR="0" lvl="8" indent="-368300" algn="l" rtl="0">
              <a:lnSpc>
                <a:spcPct val="115000"/>
              </a:lnSpc>
              <a:spcBef>
                <a:spcPts val="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9pPr>
          </a:lstStyle>
          <a:p>
            <a:endParaRPr/>
          </a:p>
        </p:txBody>
      </p:sp>
      <p:sp>
        <p:nvSpPr>
          <p:cNvPr id="8" name="Google Shape;8;p4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
          <p:cNvSpPr txBox="1">
            <a:spLocks noGrp="1"/>
          </p:cNvSpPr>
          <p:nvPr>
            <p:ph type="ctrTitle"/>
          </p:nvPr>
        </p:nvSpPr>
        <p:spPr>
          <a:xfrm>
            <a:off x="685800" y="696425"/>
            <a:ext cx="5917500" cy="123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6000"/>
              <a:buNone/>
            </a:pPr>
            <a:r>
              <a:rPr lang="en" sz="3800">
                <a:solidFill>
                  <a:srgbClr val="6D9EEB"/>
                </a:solidFill>
              </a:rPr>
              <a:t>Book Recommendation System </a:t>
            </a:r>
            <a:endParaRPr sz="3800">
              <a:solidFill>
                <a:srgbClr val="6D9EEB"/>
              </a:solidFill>
            </a:endParaRPr>
          </a:p>
        </p:txBody>
      </p:sp>
      <p:sp>
        <p:nvSpPr>
          <p:cNvPr id="66" name="Google Shape;66;p1"/>
          <p:cNvSpPr txBox="1"/>
          <p:nvPr/>
        </p:nvSpPr>
        <p:spPr>
          <a:xfrm>
            <a:off x="627125" y="1888225"/>
            <a:ext cx="53505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0B5394"/>
                </a:solidFill>
                <a:latin typeface="Poppins"/>
                <a:ea typeface="Poppins"/>
                <a:cs typeface="Poppins"/>
                <a:sym typeface="Poppins"/>
              </a:rPr>
              <a:t>Using Collaborative Filtering</a:t>
            </a:r>
            <a:endParaRPr sz="1900" b="1" i="0" u="none" strike="noStrike" cap="none">
              <a:solidFill>
                <a:srgbClr val="0B5394"/>
              </a:solidFill>
              <a:latin typeface="Poppins"/>
              <a:ea typeface="Poppins"/>
              <a:cs typeface="Poppins"/>
              <a:sym typeface="Poppins"/>
            </a:endParaRPr>
          </a:p>
        </p:txBody>
      </p:sp>
      <p:pic>
        <p:nvPicPr>
          <p:cNvPr id="68" name="Google Shape;68;p1"/>
          <p:cNvPicPr preferRelativeResize="0"/>
          <p:nvPr/>
        </p:nvPicPr>
        <p:blipFill rotWithShape="1">
          <a:blip r:embed="rId3">
            <a:alphaModFix/>
          </a:blip>
          <a:srcRect b="7484"/>
          <a:stretch/>
        </p:blipFill>
        <p:spPr>
          <a:xfrm>
            <a:off x="4587375" y="2159075"/>
            <a:ext cx="4556625" cy="2810500"/>
          </a:xfrm>
          <a:prstGeom prst="rect">
            <a:avLst/>
          </a:prstGeom>
          <a:noFill/>
          <a:ln>
            <a:noFill/>
          </a:ln>
        </p:spPr>
      </p:pic>
      <p:pic>
        <p:nvPicPr>
          <p:cNvPr id="69" name="Google Shape;69;p1"/>
          <p:cNvPicPr preferRelativeResize="0"/>
          <p:nvPr/>
        </p:nvPicPr>
        <p:blipFill>
          <a:blip r:embed="rId4">
            <a:alphaModFix/>
          </a:blip>
          <a:stretch>
            <a:fillRect/>
          </a:stretch>
        </p:blipFill>
        <p:spPr>
          <a:xfrm>
            <a:off x="4754825" y="1331175"/>
            <a:ext cx="1295720" cy="1378250"/>
          </a:xfrm>
          <a:prstGeom prst="rect">
            <a:avLst/>
          </a:prstGeom>
          <a:noFill/>
          <a:ln>
            <a:noFill/>
          </a:ln>
        </p:spPr>
      </p:pic>
      <p:pic>
        <p:nvPicPr>
          <p:cNvPr id="70" name="Google Shape;70;p1"/>
          <p:cNvPicPr preferRelativeResize="0"/>
          <p:nvPr/>
        </p:nvPicPr>
        <p:blipFill>
          <a:blip r:embed="rId4">
            <a:alphaModFix/>
          </a:blip>
          <a:stretch>
            <a:fillRect/>
          </a:stretch>
        </p:blipFill>
        <p:spPr>
          <a:xfrm>
            <a:off x="6050550" y="1451575"/>
            <a:ext cx="2594575" cy="1016650"/>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180731a6aac_0_35"/>
          <p:cNvSpPr txBox="1">
            <a:spLocks noGrp="1"/>
          </p:cNvSpPr>
          <p:nvPr>
            <p:ph type="title"/>
          </p:nvPr>
        </p:nvSpPr>
        <p:spPr>
          <a:xfrm>
            <a:off x="431125" y="157600"/>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rgbClr val="3C78D8"/>
                </a:solidFill>
              </a:rPr>
              <a:t>Item Based</a:t>
            </a:r>
            <a:endParaRPr>
              <a:solidFill>
                <a:srgbClr val="3C78D8"/>
              </a:solidFill>
            </a:endParaRPr>
          </a:p>
        </p:txBody>
      </p:sp>
      <p:sp>
        <p:nvSpPr>
          <p:cNvPr id="153" name="Google Shape;153;g180731a6aac_0_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10</a:t>
            </a:fld>
            <a:endParaRPr/>
          </a:p>
        </p:txBody>
      </p:sp>
      <p:pic>
        <p:nvPicPr>
          <p:cNvPr id="154" name="Google Shape;154;g180731a6aac_0_35"/>
          <p:cNvPicPr preferRelativeResize="0"/>
          <p:nvPr/>
        </p:nvPicPr>
        <p:blipFill>
          <a:blip r:embed="rId3">
            <a:alphaModFix/>
          </a:blip>
          <a:stretch>
            <a:fillRect/>
          </a:stretch>
        </p:blipFill>
        <p:spPr>
          <a:xfrm>
            <a:off x="491375" y="1082650"/>
            <a:ext cx="4219446" cy="3823699"/>
          </a:xfrm>
          <a:prstGeom prst="rect">
            <a:avLst/>
          </a:prstGeom>
          <a:noFill/>
          <a:ln>
            <a:noFill/>
          </a:ln>
        </p:spPr>
      </p:pic>
      <p:pic>
        <p:nvPicPr>
          <p:cNvPr id="155" name="Google Shape;155;g180731a6aac_0_35"/>
          <p:cNvPicPr preferRelativeResize="0"/>
          <p:nvPr/>
        </p:nvPicPr>
        <p:blipFill>
          <a:blip r:embed="rId4">
            <a:alphaModFix/>
          </a:blip>
          <a:stretch>
            <a:fillRect/>
          </a:stretch>
        </p:blipFill>
        <p:spPr>
          <a:xfrm>
            <a:off x="5918825" y="1451575"/>
            <a:ext cx="3148675" cy="3552850"/>
          </a:xfrm>
          <a:prstGeom prst="rect">
            <a:avLst/>
          </a:prstGeom>
          <a:noFill/>
          <a:ln>
            <a:noFill/>
          </a:ln>
        </p:spPr>
      </p:pic>
    </p:spTree>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180731a6aac_0_40"/>
          <p:cNvSpPr txBox="1">
            <a:spLocks noGrp="1"/>
          </p:cNvSpPr>
          <p:nvPr>
            <p:ph type="title"/>
          </p:nvPr>
        </p:nvSpPr>
        <p:spPr>
          <a:xfrm>
            <a:off x="457200" y="1044175"/>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rgbClr val="6D9EEB"/>
                </a:solidFill>
              </a:rPr>
              <a:t>Content Based</a:t>
            </a:r>
            <a:endParaRPr>
              <a:solidFill>
                <a:srgbClr val="6D9EEB"/>
              </a:solidFill>
            </a:endParaRPr>
          </a:p>
          <a:p>
            <a:pPr marL="0" lvl="0" indent="0" algn="l" rtl="0">
              <a:spcBef>
                <a:spcPts val="0"/>
              </a:spcBef>
              <a:spcAft>
                <a:spcPts val="0"/>
              </a:spcAft>
              <a:buNone/>
            </a:pPr>
            <a:endParaRPr>
              <a:solidFill>
                <a:srgbClr val="6D9EEB"/>
              </a:solidFill>
            </a:endParaRPr>
          </a:p>
        </p:txBody>
      </p:sp>
      <p:sp>
        <p:nvSpPr>
          <p:cNvPr id="161" name="Google Shape;161;g180731a6aac_0_4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11</a:t>
            </a:fld>
            <a:endParaRPr/>
          </a:p>
        </p:txBody>
      </p:sp>
      <p:pic>
        <p:nvPicPr>
          <p:cNvPr id="162" name="Google Shape;162;g180731a6aac_0_40"/>
          <p:cNvPicPr preferRelativeResize="0"/>
          <p:nvPr/>
        </p:nvPicPr>
        <p:blipFill>
          <a:blip r:embed="rId3">
            <a:alphaModFix/>
          </a:blip>
          <a:stretch>
            <a:fillRect/>
          </a:stretch>
        </p:blipFill>
        <p:spPr>
          <a:xfrm>
            <a:off x="5918825" y="1451575"/>
            <a:ext cx="3148675" cy="3552850"/>
          </a:xfrm>
          <a:prstGeom prst="rect">
            <a:avLst/>
          </a:prstGeom>
          <a:noFill/>
          <a:ln>
            <a:noFill/>
          </a:ln>
        </p:spPr>
      </p:pic>
      <p:pic>
        <p:nvPicPr>
          <p:cNvPr id="163" name="Google Shape;163;g180731a6aac_0_40"/>
          <p:cNvPicPr preferRelativeResize="0"/>
          <p:nvPr/>
        </p:nvPicPr>
        <p:blipFill>
          <a:blip r:embed="rId4">
            <a:alphaModFix/>
          </a:blip>
          <a:stretch>
            <a:fillRect/>
          </a:stretch>
        </p:blipFill>
        <p:spPr>
          <a:xfrm>
            <a:off x="523975" y="1376000"/>
            <a:ext cx="3851900" cy="3498050"/>
          </a:xfrm>
          <a:prstGeom prst="rect">
            <a:avLst/>
          </a:prstGeom>
          <a:noFill/>
          <a:ln>
            <a:noFill/>
          </a:ln>
        </p:spPr>
      </p:pic>
      <p:sp>
        <p:nvSpPr>
          <p:cNvPr id="164" name="Google Shape;164;g180731a6aac_0_40"/>
          <p:cNvSpPr txBox="1"/>
          <p:nvPr/>
        </p:nvSpPr>
        <p:spPr>
          <a:xfrm>
            <a:off x="5123950" y="628675"/>
            <a:ext cx="3806700" cy="4155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600"/>
              </a:spcAft>
              <a:buNone/>
            </a:pPr>
            <a:r>
              <a:rPr lang="en" sz="1500" b="1">
                <a:solidFill>
                  <a:srgbClr val="0B5394"/>
                </a:solidFill>
                <a:latin typeface="Poppins"/>
                <a:ea typeface="Poppins"/>
                <a:cs typeface="Poppins"/>
                <a:sym typeface="Poppins"/>
              </a:rPr>
              <a:t>(Title, Author, Publisher, Category)</a:t>
            </a:r>
            <a:endParaRPr sz="1600" b="1">
              <a:solidFill>
                <a:srgbClr val="0B5394"/>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180731a6aac_0_53"/>
          <p:cNvSpPr txBox="1">
            <a:spLocks noGrp="1"/>
          </p:cNvSpPr>
          <p:nvPr>
            <p:ph type="title"/>
          </p:nvPr>
        </p:nvSpPr>
        <p:spPr>
          <a:xfrm>
            <a:off x="457200" y="1044175"/>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rgbClr val="6D9EEB"/>
                </a:solidFill>
              </a:rPr>
              <a:t>Content Based</a:t>
            </a:r>
            <a:endParaRPr>
              <a:solidFill>
                <a:srgbClr val="6D9EEB"/>
              </a:solidFill>
            </a:endParaRPr>
          </a:p>
          <a:p>
            <a:pPr marL="0" lvl="0" indent="0" algn="l" rtl="0">
              <a:spcBef>
                <a:spcPts val="0"/>
              </a:spcBef>
              <a:spcAft>
                <a:spcPts val="0"/>
              </a:spcAft>
              <a:buNone/>
            </a:pPr>
            <a:endParaRPr>
              <a:solidFill>
                <a:srgbClr val="6D9EEB"/>
              </a:solidFill>
            </a:endParaRPr>
          </a:p>
        </p:txBody>
      </p:sp>
      <p:sp>
        <p:nvSpPr>
          <p:cNvPr id="170" name="Google Shape;170;g180731a6aac_0_5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171" name="Google Shape;171;g180731a6aac_0_53"/>
          <p:cNvPicPr preferRelativeResize="0"/>
          <p:nvPr/>
        </p:nvPicPr>
        <p:blipFill>
          <a:blip r:embed="rId3">
            <a:alphaModFix/>
          </a:blip>
          <a:stretch>
            <a:fillRect/>
          </a:stretch>
        </p:blipFill>
        <p:spPr>
          <a:xfrm>
            <a:off x="5918825" y="1451575"/>
            <a:ext cx="3148675" cy="3552850"/>
          </a:xfrm>
          <a:prstGeom prst="rect">
            <a:avLst/>
          </a:prstGeom>
          <a:noFill/>
          <a:ln>
            <a:noFill/>
          </a:ln>
        </p:spPr>
      </p:pic>
      <p:sp>
        <p:nvSpPr>
          <p:cNvPr id="172" name="Google Shape;172;g180731a6aac_0_53"/>
          <p:cNvSpPr txBox="1"/>
          <p:nvPr/>
        </p:nvSpPr>
        <p:spPr>
          <a:xfrm>
            <a:off x="5123950" y="628675"/>
            <a:ext cx="3806700" cy="4155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600"/>
              </a:spcAft>
              <a:buNone/>
            </a:pPr>
            <a:r>
              <a:rPr lang="en" sz="1500" b="1">
                <a:solidFill>
                  <a:srgbClr val="0B5394"/>
                </a:solidFill>
                <a:latin typeface="Poppins"/>
                <a:ea typeface="Poppins"/>
                <a:cs typeface="Poppins"/>
                <a:sym typeface="Poppins"/>
              </a:rPr>
              <a:t>(Summary)</a:t>
            </a:r>
            <a:endParaRPr sz="1600" b="1">
              <a:solidFill>
                <a:srgbClr val="0B5394"/>
              </a:solidFill>
              <a:latin typeface="Poppins"/>
              <a:ea typeface="Poppins"/>
              <a:cs typeface="Poppins"/>
              <a:sym typeface="Poppins"/>
            </a:endParaRPr>
          </a:p>
        </p:txBody>
      </p:sp>
      <p:pic>
        <p:nvPicPr>
          <p:cNvPr id="173" name="Google Shape;173;g180731a6aac_0_53"/>
          <p:cNvPicPr preferRelativeResize="0"/>
          <p:nvPr/>
        </p:nvPicPr>
        <p:blipFill>
          <a:blip r:embed="rId4">
            <a:alphaModFix/>
          </a:blip>
          <a:stretch>
            <a:fillRect/>
          </a:stretch>
        </p:blipFill>
        <p:spPr>
          <a:xfrm>
            <a:off x="542200" y="1278575"/>
            <a:ext cx="3844651" cy="3525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180731a6aac_0_98"/>
          <p:cNvSpPr txBox="1">
            <a:spLocks noGrp="1"/>
          </p:cNvSpPr>
          <p:nvPr>
            <p:ph type="title"/>
          </p:nvPr>
        </p:nvSpPr>
        <p:spPr>
          <a:xfrm>
            <a:off x="437625" y="281450"/>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rgbClr val="6D9EEB"/>
                </a:solidFill>
              </a:rPr>
              <a:t>Reference</a:t>
            </a:r>
            <a:endParaRPr>
              <a:solidFill>
                <a:srgbClr val="6D9EEB"/>
              </a:solidFill>
            </a:endParaRPr>
          </a:p>
        </p:txBody>
      </p:sp>
      <p:sp>
        <p:nvSpPr>
          <p:cNvPr id="179" name="Google Shape;179;g180731a6aac_0_9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13</a:t>
            </a:fld>
            <a:endParaRPr/>
          </a:p>
        </p:txBody>
      </p:sp>
      <p:pic>
        <p:nvPicPr>
          <p:cNvPr id="180" name="Google Shape;180;g180731a6aac_0_98"/>
          <p:cNvPicPr preferRelativeResize="0"/>
          <p:nvPr/>
        </p:nvPicPr>
        <p:blipFill>
          <a:blip r:embed="rId3">
            <a:alphaModFix/>
          </a:blip>
          <a:stretch>
            <a:fillRect/>
          </a:stretch>
        </p:blipFill>
        <p:spPr>
          <a:xfrm>
            <a:off x="5918825" y="1451575"/>
            <a:ext cx="3148675" cy="3552850"/>
          </a:xfrm>
          <a:prstGeom prst="rect">
            <a:avLst/>
          </a:prstGeom>
          <a:noFill/>
          <a:ln>
            <a:noFill/>
          </a:ln>
        </p:spPr>
      </p:pic>
      <p:sp>
        <p:nvSpPr>
          <p:cNvPr id="181" name="Google Shape;181;g180731a6aac_0_98"/>
          <p:cNvSpPr txBox="1"/>
          <p:nvPr/>
        </p:nvSpPr>
        <p:spPr>
          <a:xfrm>
            <a:off x="273375" y="1301625"/>
            <a:ext cx="7157700" cy="4192800"/>
          </a:xfrm>
          <a:prstGeom prst="rect">
            <a:avLst/>
          </a:prstGeom>
          <a:noFill/>
          <a:ln>
            <a:noFill/>
          </a:ln>
        </p:spPr>
        <p:txBody>
          <a:bodyPr spcFirstLastPara="1" wrap="square" lIns="91425" tIns="91425" rIns="91425" bIns="91425" anchor="t" anchorCtr="0">
            <a:spAutoFit/>
          </a:bodyPr>
          <a:lstStyle/>
          <a:p>
            <a:pPr marL="812800" marR="749300" lvl="0" indent="0" algn="just" rtl="0">
              <a:lnSpc>
                <a:spcPct val="115000"/>
              </a:lnSpc>
              <a:spcBef>
                <a:spcPts val="0"/>
              </a:spcBef>
              <a:spcAft>
                <a:spcPts val="0"/>
              </a:spcAft>
              <a:buNone/>
            </a:pPr>
            <a:r>
              <a:rPr lang="en" sz="1200">
                <a:solidFill>
                  <a:srgbClr val="202020"/>
                </a:solidFill>
                <a:latin typeface="Times New Roman"/>
                <a:ea typeface="Times New Roman"/>
                <a:cs typeface="Times New Roman"/>
                <a:sym typeface="Times New Roman"/>
              </a:rPr>
              <a:t>[1] Avi Rana and K. Deeba et.al, “Online Book Recommendation System using Collaborative Filtering (With Jaccard Similarity)” in IOP ebooks 1362, 2019. </a:t>
            </a:r>
            <a:endParaRPr sz="1200">
              <a:solidFill>
                <a:srgbClr val="202020"/>
              </a:solidFill>
              <a:latin typeface="Times New Roman"/>
              <a:ea typeface="Times New Roman"/>
              <a:cs typeface="Times New Roman"/>
              <a:sym typeface="Times New Roman"/>
            </a:endParaRPr>
          </a:p>
          <a:p>
            <a:pPr marL="812800" marR="749300" lvl="0" indent="0" algn="just" rtl="0">
              <a:lnSpc>
                <a:spcPct val="115000"/>
              </a:lnSpc>
              <a:spcBef>
                <a:spcPts val="0"/>
              </a:spcBef>
              <a:spcAft>
                <a:spcPts val="0"/>
              </a:spcAft>
              <a:buNone/>
            </a:pPr>
            <a:endParaRPr sz="1200">
              <a:solidFill>
                <a:srgbClr val="202020"/>
              </a:solidFill>
              <a:latin typeface="Times New Roman"/>
              <a:ea typeface="Times New Roman"/>
              <a:cs typeface="Times New Roman"/>
              <a:sym typeface="Times New Roman"/>
            </a:endParaRPr>
          </a:p>
          <a:p>
            <a:pPr marL="812800" marR="749300" lvl="0" indent="0" algn="just" rtl="0">
              <a:lnSpc>
                <a:spcPct val="115000"/>
              </a:lnSpc>
              <a:spcBef>
                <a:spcPts val="0"/>
              </a:spcBef>
              <a:spcAft>
                <a:spcPts val="0"/>
              </a:spcAft>
              <a:buNone/>
            </a:pPr>
            <a:r>
              <a:rPr lang="en" sz="1200">
                <a:solidFill>
                  <a:srgbClr val="202020"/>
                </a:solidFill>
                <a:latin typeface="Times New Roman"/>
                <a:ea typeface="Times New Roman"/>
                <a:cs typeface="Times New Roman"/>
                <a:sym typeface="Times New Roman"/>
              </a:rPr>
              <a:t>[2] G. Naveen Kishore, V. Dhiraj, Sk Hasane Ahammad, Sivaramireddy Gudise, Balaji Kummaraa and Likhita Ravuru Akkala, “Online Book Recommendation System” International Journal of Scientific &amp; Technology Research vol.8, issue 12, Dec 2019.</a:t>
            </a:r>
            <a:endParaRPr sz="1200">
              <a:solidFill>
                <a:srgbClr val="202020"/>
              </a:solidFill>
              <a:latin typeface="Times New Roman"/>
              <a:ea typeface="Times New Roman"/>
              <a:cs typeface="Times New Roman"/>
              <a:sym typeface="Times New Roman"/>
            </a:endParaRPr>
          </a:p>
          <a:p>
            <a:pPr marL="812800" marR="749300" lvl="0" indent="0" algn="just" rtl="0">
              <a:lnSpc>
                <a:spcPct val="115000"/>
              </a:lnSpc>
              <a:spcBef>
                <a:spcPts val="0"/>
              </a:spcBef>
              <a:spcAft>
                <a:spcPts val="0"/>
              </a:spcAft>
              <a:buNone/>
            </a:pPr>
            <a:endParaRPr sz="1200">
              <a:solidFill>
                <a:srgbClr val="202020"/>
              </a:solidFill>
              <a:latin typeface="Times New Roman"/>
              <a:ea typeface="Times New Roman"/>
              <a:cs typeface="Times New Roman"/>
              <a:sym typeface="Times New Roman"/>
            </a:endParaRPr>
          </a:p>
          <a:p>
            <a:pPr marL="812800" marR="749300" lvl="0" indent="0" algn="just" rtl="0">
              <a:lnSpc>
                <a:spcPct val="115000"/>
              </a:lnSpc>
              <a:spcBef>
                <a:spcPts val="0"/>
              </a:spcBef>
              <a:spcAft>
                <a:spcPts val="0"/>
              </a:spcAft>
              <a:buNone/>
            </a:pPr>
            <a:r>
              <a:rPr lang="en" sz="1200">
                <a:solidFill>
                  <a:srgbClr val="202020"/>
                </a:solidFill>
                <a:latin typeface="Times New Roman"/>
                <a:ea typeface="Times New Roman"/>
                <a:cs typeface="Times New Roman"/>
                <a:sym typeface="Times New Roman"/>
              </a:rPr>
              <a:t>[3] Uko E Okon, B O Eke and P O Asaga, “An Improved Online Book Recommender System using Collaborative Filtering Algorithm”, International Journal of Computer Applications vol.179-Number 46, 2018. </a:t>
            </a:r>
            <a:endParaRPr sz="1200">
              <a:solidFill>
                <a:srgbClr val="202020"/>
              </a:solidFill>
              <a:latin typeface="Times New Roman"/>
              <a:ea typeface="Times New Roman"/>
              <a:cs typeface="Times New Roman"/>
              <a:sym typeface="Times New Roman"/>
            </a:endParaRPr>
          </a:p>
          <a:p>
            <a:pPr marL="812800" marR="749300" lvl="0" indent="0" algn="just" rtl="0">
              <a:lnSpc>
                <a:spcPct val="115000"/>
              </a:lnSpc>
              <a:spcBef>
                <a:spcPts val="0"/>
              </a:spcBef>
              <a:spcAft>
                <a:spcPts val="0"/>
              </a:spcAft>
              <a:buNone/>
            </a:pPr>
            <a:endParaRPr sz="1200">
              <a:solidFill>
                <a:srgbClr val="202020"/>
              </a:solidFill>
              <a:latin typeface="Times New Roman"/>
              <a:ea typeface="Times New Roman"/>
              <a:cs typeface="Times New Roman"/>
              <a:sym typeface="Times New Roman"/>
            </a:endParaRPr>
          </a:p>
          <a:p>
            <a:pPr marL="812800" marR="749300" lvl="0" indent="0" algn="just" rtl="0">
              <a:lnSpc>
                <a:spcPct val="115000"/>
              </a:lnSpc>
              <a:spcBef>
                <a:spcPts val="0"/>
              </a:spcBef>
              <a:spcAft>
                <a:spcPts val="0"/>
              </a:spcAft>
              <a:buNone/>
            </a:pPr>
            <a:r>
              <a:rPr lang="en" sz="1200">
                <a:solidFill>
                  <a:srgbClr val="202020"/>
                </a:solidFill>
                <a:latin typeface="Times New Roman"/>
                <a:ea typeface="Times New Roman"/>
                <a:cs typeface="Times New Roman"/>
                <a:sym typeface="Times New Roman"/>
              </a:rPr>
              <a:t>[4] Jinny Cho, Ryan Gorey, Sofia Serrano, Shatian Wang, JordiKai Watanabe-Inouye, “Book Recommendation System” Winter 2016.</a:t>
            </a:r>
            <a:endParaRPr sz="1200">
              <a:solidFill>
                <a:srgbClr val="202020"/>
              </a:solidFill>
              <a:latin typeface="Times New Roman"/>
              <a:ea typeface="Times New Roman"/>
              <a:cs typeface="Times New Roman"/>
              <a:sym typeface="Times New Roman"/>
            </a:endParaRPr>
          </a:p>
          <a:p>
            <a:pPr marL="812800" marR="749300" lvl="0" indent="0" algn="just" rtl="0">
              <a:lnSpc>
                <a:spcPct val="115000"/>
              </a:lnSpc>
              <a:spcBef>
                <a:spcPts val="0"/>
              </a:spcBef>
              <a:spcAft>
                <a:spcPts val="0"/>
              </a:spcAft>
              <a:buNone/>
            </a:pPr>
            <a:endParaRPr sz="1200">
              <a:solidFill>
                <a:srgbClr val="202020"/>
              </a:solidFill>
              <a:latin typeface="Times New Roman"/>
              <a:ea typeface="Times New Roman"/>
              <a:cs typeface="Times New Roman"/>
              <a:sym typeface="Times New Roman"/>
            </a:endParaRPr>
          </a:p>
          <a:p>
            <a:pPr marL="812800" marR="749300" lvl="0" indent="0" algn="just" rtl="0">
              <a:lnSpc>
                <a:spcPct val="115000"/>
              </a:lnSpc>
              <a:spcBef>
                <a:spcPts val="0"/>
              </a:spcBef>
              <a:spcAft>
                <a:spcPts val="0"/>
              </a:spcAft>
              <a:buNone/>
            </a:pPr>
            <a:r>
              <a:rPr lang="en" sz="1200">
                <a:solidFill>
                  <a:srgbClr val="202020"/>
                </a:solidFill>
                <a:latin typeface="Times New Roman"/>
                <a:ea typeface="Times New Roman"/>
                <a:cs typeface="Times New Roman"/>
                <a:sym typeface="Times New Roman"/>
              </a:rPr>
              <a:t>[5] Ms. Sushma Rjpurkar, Ms. Darshana Bhatt and Ms. Pooja Malhotra, “Book Recommendation System” International Journal for Innovative Research in Science &amp; Technology vol.1, issue 11, April 2015.</a:t>
            </a:r>
            <a:endParaRPr sz="1200">
              <a:solidFill>
                <a:srgbClr val="202020"/>
              </a:solidFill>
              <a:latin typeface="Times New Roman"/>
              <a:ea typeface="Times New Roman"/>
              <a:cs typeface="Times New Roman"/>
              <a:sym typeface="Times New Roman"/>
            </a:endParaRPr>
          </a:p>
          <a:p>
            <a:pPr marL="812800" marR="749300" lvl="0" indent="0" algn="just" rtl="0">
              <a:lnSpc>
                <a:spcPct val="115000"/>
              </a:lnSpc>
              <a:spcBef>
                <a:spcPts val="0"/>
              </a:spcBef>
              <a:spcAft>
                <a:spcPts val="0"/>
              </a:spcAft>
              <a:buNone/>
            </a:pPr>
            <a:endParaRPr sz="1200">
              <a:solidFill>
                <a:srgbClr val="202020"/>
              </a:solidFill>
              <a:latin typeface="Times New Roman"/>
              <a:ea typeface="Times New Roman"/>
              <a:cs typeface="Times New Roman"/>
              <a:sym typeface="Times New Roman"/>
            </a:endParaRPr>
          </a:p>
          <a:p>
            <a:pPr marL="812800" marR="749300" lvl="0" indent="0" algn="just" rtl="0">
              <a:lnSpc>
                <a:spcPct val="115000"/>
              </a:lnSpc>
              <a:spcBef>
                <a:spcPts val="0"/>
              </a:spcBef>
              <a:spcAft>
                <a:spcPts val="0"/>
              </a:spcAft>
              <a:buNone/>
            </a:pPr>
            <a:endParaRPr sz="1200">
              <a:solidFill>
                <a:srgbClr val="20202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180731a6aac_0_106"/>
          <p:cNvSpPr txBox="1">
            <a:spLocks noGrp="1"/>
          </p:cNvSpPr>
          <p:nvPr>
            <p:ph type="title"/>
          </p:nvPr>
        </p:nvSpPr>
        <p:spPr>
          <a:xfrm>
            <a:off x="437625" y="281450"/>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rgbClr val="6D9EEB"/>
                </a:solidFill>
              </a:rPr>
              <a:t>Reference</a:t>
            </a:r>
            <a:endParaRPr>
              <a:solidFill>
                <a:srgbClr val="6D9EEB"/>
              </a:solidFill>
            </a:endParaRPr>
          </a:p>
        </p:txBody>
      </p:sp>
      <p:sp>
        <p:nvSpPr>
          <p:cNvPr id="187" name="Google Shape;187;g180731a6aac_0_10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188" name="Google Shape;188;g180731a6aac_0_106"/>
          <p:cNvPicPr preferRelativeResize="0"/>
          <p:nvPr/>
        </p:nvPicPr>
        <p:blipFill>
          <a:blip r:embed="rId3">
            <a:alphaModFix/>
          </a:blip>
          <a:stretch>
            <a:fillRect/>
          </a:stretch>
        </p:blipFill>
        <p:spPr>
          <a:xfrm>
            <a:off x="5918825" y="1451575"/>
            <a:ext cx="3148675" cy="3552850"/>
          </a:xfrm>
          <a:prstGeom prst="rect">
            <a:avLst/>
          </a:prstGeom>
          <a:noFill/>
          <a:ln>
            <a:noFill/>
          </a:ln>
        </p:spPr>
      </p:pic>
      <p:sp>
        <p:nvSpPr>
          <p:cNvPr id="189" name="Google Shape;189;g180731a6aac_0_106"/>
          <p:cNvSpPr txBox="1"/>
          <p:nvPr/>
        </p:nvSpPr>
        <p:spPr>
          <a:xfrm>
            <a:off x="273375" y="1301625"/>
            <a:ext cx="7157700" cy="2918400"/>
          </a:xfrm>
          <a:prstGeom prst="rect">
            <a:avLst/>
          </a:prstGeom>
          <a:noFill/>
          <a:ln>
            <a:noFill/>
          </a:ln>
        </p:spPr>
        <p:txBody>
          <a:bodyPr spcFirstLastPara="1" wrap="square" lIns="91425" tIns="91425" rIns="91425" bIns="91425" anchor="t" anchorCtr="0">
            <a:spAutoFit/>
          </a:bodyPr>
          <a:lstStyle/>
          <a:p>
            <a:pPr marL="812800" marR="749300" lvl="0" indent="0" algn="just" rtl="0">
              <a:lnSpc>
                <a:spcPct val="115000"/>
              </a:lnSpc>
              <a:spcBef>
                <a:spcPts val="0"/>
              </a:spcBef>
              <a:spcAft>
                <a:spcPts val="0"/>
              </a:spcAft>
              <a:buNone/>
            </a:pPr>
            <a:r>
              <a:rPr lang="en" sz="1200">
                <a:solidFill>
                  <a:srgbClr val="202020"/>
                </a:solidFill>
                <a:latin typeface="Times New Roman"/>
                <a:ea typeface="Times New Roman"/>
                <a:cs typeface="Times New Roman"/>
                <a:sym typeface="Times New Roman"/>
              </a:rPr>
              <a:t> [6] Abhay E. Patil, Simran Patil, Karanjit Singh, Parth Saraiya and Aayusha Sheregar, “Online Book Recommendation System using Association Rule Mining and Collaborative Filtering” International Journal of Computer Science and Mobile Computing vol.8, April 2019. </a:t>
            </a:r>
            <a:endParaRPr sz="1200">
              <a:solidFill>
                <a:srgbClr val="202020"/>
              </a:solidFill>
              <a:latin typeface="Times New Roman"/>
              <a:ea typeface="Times New Roman"/>
              <a:cs typeface="Times New Roman"/>
              <a:sym typeface="Times New Roman"/>
            </a:endParaRPr>
          </a:p>
          <a:p>
            <a:pPr marL="812800" marR="749300" lvl="0" indent="0" algn="just" rtl="0">
              <a:lnSpc>
                <a:spcPct val="115000"/>
              </a:lnSpc>
              <a:spcBef>
                <a:spcPts val="0"/>
              </a:spcBef>
              <a:spcAft>
                <a:spcPts val="0"/>
              </a:spcAft>
              <a:buNone/>
            </a:pPr>
            <a:endParaRPr sz="1200">
              <a:solidFill>
                <a:srgbClr val="202020"/>
              </a:solidFill>
              <a:latin typeface="Times New Roman"/>
              <a:ea typeface="Times New Roman"/>
              <a:cs typeface="Times New Roman"/>
              <a:sym typeface="Times New Roman"/>
            </a:endParaRPr>
          </a:p>
          <a:p>
            <a:pPr marL="812800" marR="749300" lvl="0" indent="0" algn="just" rtl="0">
              <a:lnSpc>
                <a:spcPct val="115000"/>
              </a:lnSpc>
              <a:spcBef>
                <a:spcPts val="0"/>
              </a:spcBef>
              <a:spcAft>
                <a:spcPts val="0"/>
              </a:spcAft>
              <a:buNone/>
            </a:pPr>
            <a:r>
              <a:rPr lang="en" sz="1200">
                <a:solidFill>
                  <a:srgbClr val="202020"/>
                </a:solidFill>
                <a:latin typeface="Times New Roman"/>
                <a:ea typeface="Times New Roman"/>
                <a:cs typeface="Times New Roman"/>
                <a:sym typeface="Times New Roman"/>
              </a:rPr>
              <a:t>[7] Suhas Patil and Dr. Varsha Nandeo, “A Proposed Hybrid Book Recommender System” International Journal of Computer Applications vol.6 – No.6,Nov – Dec 2016. </a:t>
            </a:r>
            <a:endParaRPr sz="1200">
              <a:solidFill>
                <a:srgbClr val="202020"/>
              </a:solidFill>
              <a:latin typeface="Times New Roman"/>
              <a:ea typeface="Times New Roman"/>
              <a:cs typeface="Times New Roman"/>
              <a:sym typeface="Times New Roman"/>
            </a:endParaRPr>
          </a:p>
          <a:p>
            <a:pPr marL="812800" marR="749300" lvl="0" indent="0" algn="just" rtl="0">
              <a:lnSpc>
                <a:spcPct val="115000"/>
              </a:lnSpc>
              <a:spcBef>
                <a:spcPts val="0"/>
              </a:spcBef>
              <a:spcAft>
                <a:spcPts val="0"/>
              </a:spcAft>
              <a:buNone/>
            </a:pPr>
            <a:endParaRPr sz="1200">
              <a:solidFill>
                <a:srgbClr val="202020"/>
              </a:solidFill>
              <a:latin typeface="Times New Roman"/>
              <a:ea typeface="Times New Roman"/>
              <a:cs typeface="Times New Roman"/>
              <a:sym typeface="Times New Roman"/>
            </a:endParaRPr>
          </a:p>
          <a:p>
            <a:pPr marL="812800" marR="749300" lvl="0" indent="0" algn="just" rtl="0">
              <a:lnSpc>
                <a:spcPct val="115000"/>
              </a:lnSpc>
              <a:spcBef>
                <a:spcPts val="0"/>
              </a:spcBef>
              <a:spcAft>
                <a:spcPts val="0"/>
              </a:spcAft>
              <a:buNone/>
            </a:pPr>
            <a:r>
              <a:rPr lang="en" sz="1200">
                <a:solidFill>
                  <a:srgbClr val="202020"/>
                </a:solidFill>
                <a:latin typeface="Times New Roman"/>
                <a:ea typeface="Times New Roman"/>
                <a:cs typeface="Times New Roman"/>
                <a:sym typeface="Times New Roman"/>
              </a:rPr>
              <a:t>[8] Ankit Khera, “Online Recommendation System” SJSU ScholarWorks, Masters Theorem and Graduate Research, Master’s Projects, 2008. 58</a:t>
            </a:r>
            <a:endParaRPr sz="1200">
              <a:solidFill>
                <a:srgbClr val="202020"/>
              </a:solidFill>
              <a:latin typeface="Times New Roman"/>
              <a:ea typeface="Times New Roman"/>
              <a:cs typeface="Times New Roman"/>
              <a:sym typeface="Times New Roman"/>
            </a:endParaRPr>
          </a:p>
          <a:p>
            <a:pPr marL="812800" marR="749300" lvl="0" indent="0" algn="just" rtl="0">
              <a:lnSpc>
                <a:spcPct val="115000"/>
              </a:lnSpc>
              <a:spcBef>
                <a:spcPts val="0"/>
              </a:spcBef>
              <a:spcAft>
                <a:spcPts val="0"/>
              </a:spcAft>
              <a:buNone/>
            </a:pPr>
            <a:r>
              <a:rPr lang="en" sz="1200">
                <a:solidFill>
                  <a:srgbClr val="202020"/>
                </a:solidFill>
                <a:latin typeface="Times New Roman"/>
                <a:ea typeface="Times New Roman"/>
                <a:cs typeface="Times New Roman"/>
                <a:sym typeface="Times New Roman"/>
              </a:rPr>
              <a:t> </a:t>
            </a:r>
            <a:endParaRPr sz="1200">
              <a:solidFill>
                <a:srgbClr val="202020"/>
              </a:solidFill>
              <a:latin typeface="Times New Roman"/>
              <a:ea typeface="Times New Roman"/>
              <a:cs typeface="Times New Roman"/>
              <a:sym typeface="Times New Roman"/>
            </a:endParaRPr>
          </a:p>
          <a:p>
            <a:pPr marL="812800" marR="749300" lvl="0" indent="0" algn="just" rtl="0">
              <a:lnSpc>
                <a:spcPct val="115000"/>
              </a:lnSpc>
              <a:spcBef>
                <a:spcPts val="0"/>
              </a:spcBef>
              <a:spcAft>
                <a:spcPts val="0"/>
              </a:spcAft>
              <a:buNone/>
            </a:pPr>
            <a:r>
              <a:rPr lang="en" sz="1200">
                <a:solidFill>
                  <a:srgbClr val="202020"/>
                </a:solidFill>
                <a:latin typeface="Times New Roman"/>
                <a:ea typeface="Times New Roman"/>
                <a:cs typeface="Times New Roman"/>
                <a:sym typeface="Times New Roman"/>
              </a:rPr>
              <a:t>[9] Anagha Vaidya and Dr. Subhash Shinde, “Hybrid Book Recommendation System” International Research Journal of Engineering and Technology (IRJET), July 2019. </a:t>
            </a:r>
            <a:endParaRPr sz="1200">
              <a:solidFill>
                <a:srgbClr val="20202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ctrTitle" idx="4294967295"/>
          </p:nvPr>
        </p:nvSpPr>
        <p:spPr>
          <a:xfrm>
            <a:off x="685800" y="440350"/>
            <a:ext cx="4863900" cy="11598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dk2"/>
              </a:buClr>
              <a:buSzPts val="4800"/>
              <a:buFont typeface="Poppins"/>
              <a:buNone/>
            </a:pPr>
            <a:r>
              <a:rPr lang="en" sz="6000" b="1" i="0" u="none" strike="noStrike" cap="none">
                <a:solidFill>
                  <a:srgbClr val="351C75"/>
                </a:solidFill>
                <a:latin typeface="Poppins"/>
                <a:ea typeface="Poppins"/>
                <a:cs typeface="Poppins"/>
                <a:sym typeface="Poppins"/>
              </a:rPr>
              <a:t>Thanks!</a:t>
            </a:r>
            <a:endParaRPr sz="6000" b="1" i="0" u="none" strike="noStrike" cap="none">
              <a:solidFill>
                <a:srgbClr val="351C75"/>
              </a:solidFill>
              <a:latin typeface="Poppins"/>
              <a:ea typeface="Poppins"/>
              <a:cs typeface="Poppins"/>
              <a:sym typeface="Poppins"/>
            </a:endParaRPr>
          </a:p>
        </p:txBody>
      </p:sp>
      <p:sp>
        <p:nvSpPr>
          <p:cNvPr id="195" name="Google Shape;195;p23"/>
          <p:cNvSpPr txBox="1">
            <a:spLocks noGrp="1"/>
          </p:cNvSpPr>
          <p:nvPr>
            <p:ph type="subTitle" idx="4294967295"/>
          </p:nvPr>
        </p:nvSpPr>
        <p:spPr>
          <a:xfrm>
            <a:off x="685800" y="1639925"/>
            <a:ext cx="4863900" cy="7848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600"/>
              </a:spcBef>
              <a:spcAft>
                <a:spcPts val="0"/>
              </a:spcAft>
              <a:buClr>
                <a:schemeClr val="dk1"/>
              </a:buClr>
              <a:buSzPts val="1100"/>
              <a:buFont typeface="Arial"/>
              <a:buNone/>
            </a:pPr>
            <a:r>
              <a:rPr lang="en" sz="2900" b="1" i="0" u="none" strike="noStrike" cap="none">
                <a:solidFill>
                  <a:schemeClr val="dk1"/>
                </a:solidFill>
                <a:latin typeface="Arial"/>
                <a:ea typeface="Arial"/>
                <a:cs typeface="Arial"/>
                <a:sym typeface="Arial"/>
              </a:rPr>
              <a:t>Any questions?</a:t>
            </a:r>
            <a:endParaRPr sz="2900" b="1" i="0" u="none" strike="noStrike" cap="none">
              <a:solidFill>
                <a:schemeClr val="dk1"/>
              </a:solidFill>
              <a:latin typeface="Arial"/>
              <a:ea typeface="Arial"/>
              <a:cs typeface="Arial"/>
              <a:sym typeface="Arial"/>
            </a:endParaRPr>
          </a:p>
        </p:txBody>
      </p:sp>
      <p:sp>
        <p:nvSpPr>
          <p:cNvPr id="196" name="Google Shape;196;p23"/>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
              <a:t>15</a:t>
            </a:fld>
            <a:endParaRPr/>
          </a:p>
        </p:txBody>
      </p:sp>
      <p:pic>
        <p:nvPicPr>
          <p:cNvPr id="197" name="Google Shape;197;p23"/>
          <p:cNvPicPr preferRelativeResize="0"/>
          <p:nvPr/>
        </p:nvPicPr>
        <p:blipFill>
          <a:blip r:embed="rId3">
            <a:alphaModFix/>
          </a:blip>
          <a:stretch>
            <a:fillRect/>
          </a:stretch>
        </p:blipFill>
        <p:spPr>
          <a:xfrm>
            <a:off x="5518652" y="1321200"/>
            <a:ext cx="3542348" cy="3767975"/>
          </a:xfrm>
          <a:prstGeom prst="rect">
            <a:avLst/>
          </a:prstGeom>
          <a:noFill/>
          <a:ln>
            <a:noFill/>
          </a:ln>
        </p:spPr>
      </p:pic>
      <p:pic>
        <p:nvPicPr>
          <p:cNvPr id="198" name="Google Shape;198;p23"/>
          <p:cNvPicPr preferRelativeResize="0"/>
          <p:nvPr/>
        </p:nvPicPr>
        <p:blipFill>
          <a:blip r:embed="rId4">
            <a:alphaModFix/>
          </a:blip>
          <a:stretch>
            <a:fillRect/>
          </a:stretch>
        </p:blipFill>
        <p:spPr>
          <a:xfrm>
            <a:off x="5739775" y="1639925"/>
            <a:ext cx="3289500" cy="33272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2"/>
          <p:cNvSpPr txBox="1">
            <a:spLocks noGrp="1"/>
          </p:cNvSpPr>
          <p:nvPr>
            <p:ph type="title"/>
          </p:nvPr>
        </p:nvSpPr>
        <p:spPr>
          <a:xfrm>
            <a:off x="457200" y="282175"/>
            <a:ext cx="6300300" cy="8574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4800"/>
              <a:buNone/>
            </a:pPr>
            <a:r>
              <a:rPr lang="en">
                <a:solidFill>
                  <a:srgbClr val="6D9EEB"/>
                </a:solidFill>
              </a:rPr>
              <a:t>Introduction</a:t>
            </a:r>
            <a:endParaRPr>
              <a:solidFill>
                <a:srgbClr val="6D9EEB"/>
              </a:solidFill>
            </a:endParaRPr>
          </a:p>
        </p:txBody>
      </p:sp>
      <p:sp>
        <p:nvSpPr>
          <p:cNvPr id="76" name="Google Shape;76;p2"/>
          <p:cNvSpPr txBox="1">
            <a:spLocks noGrp="1"/>
          </p:cNvSpPr>
          <p:nvPr>
            <p:ph type="body" idx="2"/>
          </p:nvPr>
        </p:nvSpPr>
        <p:spPr>
          <a:xfrm>
            <a:off x="457200" y="1590200"/>
            <a:ext cx="4982700" cy="3225300"/>
          </a:xfrm>
          <a:prstGeom prst="rect">
            <a:avLst/>
          </a:prstGeom>
          <a:noFill/>
          <a:ln>
            <a:noFill/>
          </a:ln>
        </p:spPr>
        <p:txBody>
          <a:bodyPr spcFirstLastPara="1" wrap="square" lIns="0" tIns="0" rIns="0" bIns="0" anchor="t" anchorCtr="0">
            <a:noAutofit/>
          </a:bodyPr>
          <a:lstStyle/>
          <a:p>
            <a:pPr marL="457200" marR="745490" lvl="0" indent="-304800" algn="just" rtl="0">
              <a:spcBef>
                <a:spcPts val="0"/>
              </a:spcBef>
              <a:spcAft>
                <a:spcPts val="0"/>
              </a:spcAft>
              <a:buClr>
                <a:srgbClr val="202024"/>
              </a:buClr>
              <a:buSzPts val="1200"/>
              <a:buFont typeface="Times New Roman"/>
              <a:buChar char="●"/>
            </a:pPr>
            <a:r>
              <a:rPr lang="en" sz="1200">
                <a:solidFill>
                  <a:srgbClr val="202024"/>
                </a:solidFill>
                <a:latin typeface="Times New Roman"/>
                <a:ea typeface="Times New Roman"/>
                <a:cs typeface="Times New Roman"/>
                <a:sym typeface="Times New Roman"/>
              </a:rPr>
              <a:t>When an AI algorithm uses big data to make suggestions to users it is called a Recommendation System.</a:t>
            </a:r>
            <a:endParaRPr sz="1200">
              <a:solidFill>
                <a:srgbClr val="202024"/>
              </a:solidFill>
              <a:latin typeface="Times New Roman"/>
              <a:ea typeface="Times New Roman"/>
              <a:cs typeface="Times New Roman"/>
              <a:sym typeface="Times New Roman"/>
            </a:endParaRPr>
          </a:p>
          <a:p>
            <a:pPr marL="457200" marR="745490" lvl="0" indent="0" algn="just" rtl="0">
              <a:spcBef>
                <a:spcPts val="0"/>
              </a:spcBef>
              <a:spcAft>
                <a:spcPts val="0"/>
              </a:spcAft>
              <a:buNone/>
            </a:pPr>
            <a:endParaRPr sz="1200">
              <a:solidFill>
                <a:srgbClr val="202024"/>
              </a:solidFill>
              <a:latin typeface="Times New Roman"/>
              <a:ea typeface="Times New Roman"/>
              <a:cs typeface="Times New Roman"/>
              <a:sym typeface="Times New Roman"/>
            </a:endParaRPr>
          </a:p>
          <a:p>
            <a:pPr marL="457200" marR="745490" lvl="0" indent="-304800" algn="just" rtl="0">
              <a:spcBef>
                <a:spcPts val="0"/>
              </a:spcBef>
              <a:spcAft>
                <a:spcPts val="0"/>
              </a:spcAft>
              <a:buClr>
                <a:srgbClr val="202024"/>
              </a:buClr>
              <a:buSzPts val="1200"/>
              <a:buFont typeface="Times New Roman"/>
              <a:buChar char="●"/>
            </a:pPr>
            <a:r>
              <a:rPr lang="en" sz="1200">
                <a:solidFill>
                  <a:srgbClr val="202024"/>
                </a:solidFill>
                <a:latin typeface="Times New Roman"/>
                <a:ea typeface="Times New Roman"/>
                <a:cs typeface="Times New Roman"/>
                <a:sym typeface="Times New Roman"/>
              </a:rPr>
              <a:t>One of the most popularly applied concepts in these systems is called Collaborative Filtering. </a:t>
            </a:r>
            <a:endParaRPr sz="1200">
              <a:solidFill>
                <a:srgbClr val="202024"/>
              </a:solidFill>
              <a:latin typeface="Times New Roman"/>
              <a:ea typeface="Times New Roman"/>
              <a:cs typeface="Times New Roman"/>
              <a:sym typeface="Times New Roman"/>
            </a:endParaRPr>
          </a:p>
          <a:p>
            <a:pPr marL="457200" marR="745490" lvl="0" indent="0" algn="just" rtl="0">
              <a:spcBef>
                <a:spcPts val="0"/>
              </a:spcBef>
              <a:spcAft>
                <a:spcPts val="0"/>
              </a:spcAft>
              <a:buNone/>
            </a:pPr>
            <a:endParaRPr sz="1200">
              <a:solidFill>
                <a:srgbClr val="202024"/>
              </a:solidFill>
              <a:latin typeface="Times New Roman"/>
              <a:ea typeface="Times New Roman"/>
              <a:cs typeface="Times New Roman"/>
              <a:sym typeface="Times New Roman"/>
            </a:endParaRPr>
          </a:p>
          <a:p>
            <a:pPr marL="457200" marR="745490" lvl="0" indent="-304800" algn="just" rtl="0">
              <a:spcBef>
                <a:spcPts val="0"/>
              </a:spcBef>
              <a:spcAft>
                <a:spcPts val="0"/>
              </a:spcAft>
              <a:buClr>
                <a:srgbClr val="202024"/>
              </a:buClr>
              <a:buSzPts val="1200"/>
              <a:buFont typeface="Times New Roman"/>
              <a:buChar char="●"/>
            </a:pPr>
            <a:r>
              <a:rPr lang="en" sz="1200">
                <a:solidFill>
                  <a:srgbClr val="202024"/>
                </a:solidFill>
                <a:latin typeface="Times New Roman"/>
                <a:ea typeface="Times New Roman"/>
                <a:cs typeface="Times New Roman"/>
                <a:sym typeface="Times New Roman"/>
              </a:rPr>
              <a:t>Here, we make clusters of users based on their past preferences which is used as the determining factor while making new recommendations. </a:t>
            </a:r>
            <a:endParaRPr sz="1200">
              <a:solidFill>
                <a:srgbClr val="202024"/>
              </a:solidFill>
              <a:latin typeface="Times New Roman"/>
              <a:ea typeface="Times New Roman"/>
              <a:cs typeface="Times New Roman"/>
              <a:sym typeface="Times New Roman"/>
            </a:endParaRPr>
          </a:p>
          <a:p>
            <a:pPr marL="457200" marR="745490" lvl="0" indent="0" algn="just" rtl="0">
              <a:spcBef>
                <a:spcPts val="0"/>
              </a:spcBef>
              <a:spcAft>
                <a:spcPts val="0"/>
              </a:spcAft>
              <a:buNone/>
            </a:pPr>
            <a:endParaRPr sz="1200">
              <a:solidFill>
                <a:srgbClr val="202024"/>
              </a:solidFill>
              <a:latin typeface="Times New Roman"/>
              <a:ea typeface="Times New Roman"/>
              <a:cs typeface="Times New Roman"/>
              <a:sym typeface="Times New Roman"/>
            </a:endParaRPr>
          </a:p>
          <a:p>
            <a:pPr marL="457200" marR="745490" lvl="0" indent="-304800" algn="just" rtl="0">
              <a:spcBef>
                <a:spcPts val="0"/>
              </a:spcBef>
              <a:spcAft>
                <a:spcPts val="0"/>
              </a:spcAft>
              <a:buClr>
                <a:srgbClr val="202024"/>
              </a:buClr>
              <a:buSzPts val="1200"/>
              <a:buFont typeface="Times New Roman"/>
              <a:buChar char="●"/>
            </a:pPr>
            <a:r>
              <a:rPr lang="en" sz="1200">
                <a:solidFill>
                  <a:srgbClr val="202024"/>
                </a:solidFill>
                <a:latin typeface="Times New Roman"/>
                <a:ea typeface="Times New Roman"/>
                <a:cs typeface="Times New Roman"/>
                <a:sym typeface="Times New Roman"/>
              </a:rPr>
              <a:t>This is an alternative approach to the traditional one wherein we use the attributes or features of the product. </a:t>
            </a:r>
            <a:endParaRPr sz="1200">
              <a:solidFill>
                <a:srgbClr val="202024"/>
              </a:solidFill>
              <a:latin typeface="Times New Roman"/>
              <a:ea typeface="Times New Roman"/>
              <a:cs typeface="Times New Roman"/>
              <a:sym typeface="Times New Roman"/>
            </a:endParaRPr>
          </a:p>
          <a:p>
            <a:pPr marL="457200" marR="745490" lvl="0" indent="0" algn="just" rtl="0">
              <a:spcBef>
                <a:spcPts val="0"/>
              </a:spcBef>
              <a:spcAft>
                <a:spcPts val="0"/>
              </a:spcAft>
              <a:buNone/>
            </a:pPr>
            <a:endParaRPr sz="1200">
              <a:solidFill>
                <a:srgbClr val="202024"/>
              </a:solidFill>
              <a:latin typeface="Times New Roman"/>
              <a:ea typeface="Times New Roman"/>
              <a:cs typeface="Times New Roman"/>
              <a:sym typeface="Times New Roman"/>
            </a:endParaRPr>
          </a:p>
        </p:txBody>
      </p:sp>
      <p:sp>
        <p:nvSpPr>
          <p:cNvPr id="77" name="Google Shape;77;p2"/>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
              <a:t>2</a:t>
            </a:fld>
            <a:endParaRPr/>
          </a:p>
        </p:txBody>
      </p:sp>
    </p:spTree>
  </p:cSld>
  <p:clrMapOvr>
    <a:masterClrMapping/>
  </p:clrMapOvr>
  <mc:AlternateContent xmlns:mc="http://schemas.openxmlformats.org/markup-compatibility/2006" xmlns:p14="http://schemas.microsoft.com/office/powerpoint/2010/main">
    <mc:Choice Requires="p14">
      <p:transition>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3"/>
          <p:cNvSpPr txBox="1">
            <a:spLocks noGrp="1"/>
          </p:cNvSpPr>
          <p:nvPr>
            <p:ph type="ctrTitle" idx="4294967295"/>
          </p:nvPr>
        </p:nvSpPr>
        <p:spPr>
          <a:xfrm>
            <a:off x="685800" y="440350"/>
            <a:ext cx="4791300" cy="11598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dk2"/>
              </a:buClr>
              <a:buSzPts val="4800"/>
              <a:buFont typeface="Poppins"/>
              <a:buNone/>
            </a:pPr>
            <a:r>
              <a:rPr lang="en" sz="6000">
                <a:solidFill>
                  <a:srgbClr val="6D9EEB"/>
                </a:solidFill>
              </a:rPr>
              <a:t>Objectives</a:t>
            </a:r>
            <a:endParaRPr sz="6000" b="1" i="0" u="none" strike="noStrike" cap="none">
              <a:solidFill>
                <a:srgbClr val="6D9EEB"/>
              </a:solidFill>
              <a:latin typeface="Poppins"/>
              <a:ea typeface="Poppins"/>
              <a:cs typeface="Poppins"/>
              <a:sym typeface="Poppins"/>
            </a:endParaRPr>
          </a:p>
        </p:txBody>
      </p:sp>
      <p:sp>
        <p:nvSpPr>
          <p:cNvPr id="83" name="Google Shape;83;p3"/>
          <p:cNvSpPr txBox="1">
            <a:spLocks noGrp="1"/>
          </p:cNvSpPr>
          <p:nvPr>
            <p:ph type="subTitle" idx="4294967295"/>
          </p:nvPr>
        </p:nvSpPr>
        <p:spPr>
          <a:xfrm>
            <a:off x="685800" y="1639966"/>
            <a:ext cx="4791300" cy="3150600"/>
          </a:xfrm>
          <a:prstGeom prst="rect">
            <a:avLst/>
          </a:prstGeom>
          <a:noFill/>
          <a:ln>
            <a:noFill/>
          </a:ln>
        </p:spPr>
        <p:txBody>
          <a:bodyPr spcFirstLastPara="1" wrap="square" lIns="0" tIns="0" rIns="0" bIns="0" anchor="t" anchorCtr="0">
            <a:noAutofit/>
          </a:bodyPr>
          <a:lstStyle/>
          <a:p>
            <a:pPr marL="457200" marR="744220" lvl="0" indent="0" algn="just" rtl="0">
              <a:spcBef>
                <a:spcPts val="600"/>
              </a:spcBef>
              <a:spcAft>
                <a:spcPts val="0"/>
              </a:spcAft>
              <a:buNone/>
            </a:pPr>
            <a:endParaRPr sz="1200">
              <a:solidFill>
                <a:srgbClr val="1A1A1A"/>
              </a:solidFill>
              <a:latin typeface="Times New Roman"/>
              <a:ea typeface="Times New Roman"/>
              <a:cs typeface="Times New Roman"/>
              <a:sym typeface="Times New Roman"/>
            </a:endParaRPr>
          </a:p>
          <a:p>
            <a:pPr marL="457200" marR="744220" lvl="0" indent="-304800" algn="just" rtl="0">
              <a:spcBef>
                <a:spcPts val="600"/>
              </a:spcBef>
              <a:spcAft>
                <a:spcPts val="0"/>
              </a:spcAft>
              <a:buClr>
                <a:srgbClr val="1A1A1A"/>
              </a:buClr>
              <a:buSzPts val="1200"/>
              <a:buFont typeface="Times New Roman"/>
              <a:buChar char="❖"/>
            </a:pPr>
            <a:r>
              <a:rPr lang="en" sz="1200">
                <a:solidFill>
                  <a:srgbClr val="1A1A1A"/>
                </a:solidFill>
                <a:latin typeface="Times New Roman"/>
                <a:ea typeface="Times New Roman"/>
                <a:cs typeface="Times New Roman"/>
                <a:sym typeface="Times New Roman"/>
              </a:rPr>
              <a:t>The main goal is to thoroughly explore, understand the dataset to visualize the relationship between users, in order to successfully recommend a book which the user might actually be interested in reading.</a:t>
            </a:r>
            <a:endParaRPr sz="1200">
              <a:solidFill>
                <a:srgbClr val="1A1A1A"/>
              </a:solidFill>
              <a:latin typeface="Times New Roman"/>
              <a:ea typeface="Times New Roman"/>
              <a:cs typeface="Times New Roman"/>
              <a:sym typeface="Times New Roman"/>
            </a:endParaRPr>
          </a:p>
          <a:p>
            <a:pPr marL="1371600" marR="744220" lvl="0" indent="0" algn="just" rtl="0">
              <a:spcBef>
                <a:spcPts val="0"/>
              </a:spcBef>
              <a:spcAft>
                <a:spcPts val="0"/>
              </a:spcAft>
              <a:buNone/>
            </a:pPr>
            <a:endParaRPr sz="1200">
              <a:solidFill>
                <a:srgbClr val="1A1A1A"/>
              </a:solidFill>
              <a:latin typeface="Times New Roman"/>
              <a:ea typeface="Times New Roman"/>
              <a:cs typeface="Times New Roman"/>
              <a:sym typeface="Times New Roman"/>
            </a:endParaRPr>
          </a:p>
          <a:p>
            <a:pPr marL="1371600" marR="744220" lvl="0" indent="0" algn="just" rtl="0">
              <a:spcBef>
                <a:spcPts val="0"/>
              </a:spcBef>
              <a:spcAft>
                <a:spcPts val="0"/>
              </a:spcAft>
              <a:buNone/>
            </a:pPr>
            <a:endParaRPr sz="1200">
              <a:solidFill>
                <a:srgbClr val="1A1A1A"/>
              </a:solidFill>
              <a:latin typeface="Times New Roman"/>
              <a:ea typeface="Times New Roman"/>
              <a:cs typeface="Times New Roman"/>
              <a:sym typeface="Times New Roman"/>
            </a:endParaRPr>
          </a:p>
          <a:p>
            <a:pPr marL="457200" marR="744220" lvl="0" indent="-304800" algn="just" rtl="0">
              <a:spcBef>
                <a:spcPts val="600"/>
              </a:spcBef>
              <a:spcAft>
                <a:spcPts val="0"/>
              </a:spcAft>
              <a:buClr>
                <a:srgbClr val="1A1A1A"/>
              </a:buClr>
              <a:buSzPts val="1200"/>
              <a:buFont typeface="Times New Roman"/>
              <a:buChar char="❖"/>
            </a:pPr>
            <a:r>
              <a:rPr lang="en" sz="1200">
                <a:solidFill>
                  <a:srgbClr val="1A1A1A"/>
                </a:solidFill>
                <a:latin typeface="Times New Roman"/>
                <a:ea typeface="Times New Roman"/>
                <a:cs typeface="Times New Roman"/>
                <a:sym typeface="Times New Roman"/>
              </a:rPr>
              <a:t>The second objective is an extension of the first one, wherein I intend to make productive utilization of large amounts of generated data.</a:t>
            </a:r>
            <a:endParaRPr sz="1200">
              <a:solidFill>
                <a:srgbClr val="1A1A1A"/>
              </a:solidFill>
              <a:latin typeface="Times New Roman"/>
              <a:ea typeface="Times New Roman"/>
              <a:cs typeface="Times New Roman"/>
              <a:sym typeface="Times New Roman"/>
            </a:endParaRPr>
          </a:p>
          <a:p>
            <a:pPr marL="0" marR="0" lvl="0" indent="0" algn="l" rtl="0">
              <a:lnSpc>
                <a:spcPct val="115000"/>
              </a:lnSpc>
              <a:spcBef>
                <a:spcPts val="600"/>
              </a:spcBef>
              <a:spcAft>
                <a:spcPts val="0"/>
              </a:spcAft>
              <a:buClr>
                <a:schemeClr val="dk1"/>
              </a:buClr>
              <a:buSzPts val="1100"/>
              <a:buFont typeface="Arial"/>
              <a:buNone/>
            </a:pPr>
            <a:endParaRPr sz="3600" b="1"/>
          </a:p>
        </p:txBody>
      </p:sp>
      <p:sp>
        <p:nvSpPr>
          <p:cNvPr id="84" name="Google Shape;84;p3"/>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
              <a:t>3</a:t>
            </a:fld>
            <a:endParaRPr/>
          </a:p>
        </p:txBody>
      </p:sp>
      <p:pic>
        <p:nvPicPr>
          <p:cNvPr id="85" name="Google Shape;85;p3"/>
          <p:cNvPicPr preferRelativeResize="0"/>
          <p:nvPr/>
        </p:nvPicPr>
        <p:blipFill>
          <a:blip r:embed="rId3">
            <a:alphaModFix/>
          </a:blip>
          <a:stretch>
            <a:fillRect/>
          </a:stretch>
        </p:blipFill>
        <p:spPr>
          <a:xfrm>
            <a:off x="5477100" y="2101575"/>
            <a:ext cx="3362099" cy="2895329"/>
          </a:xfrm>
          <a:prstGeom prst="rect">
            <a:avLst/>
          </a:prstGeom>
          <a:noFill/>
          <a:ln>
            <a:noFill/>
          </a:ln>
        </p:spPr>
      </p:pic>
    </p:spTree>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g180731a6aac_0_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4</a:t>
            </a:fld>
            <a:endParaRPr/>
          </a:p>
        </p:txBody>
      </p:sp>
      <p:sp>
        <p:nvSpPr>
          <p:cNvPr id="91" name="Google Shape;91;g180731a6aac_0_7"/>
          <p:cNvSpPr txBox="1"/>
          <p:nvPr/>
        </p:nvSpPr>
        <p:spPr>
          <a:xfrm>
            <a:off x="305950" y="252075"/>
            <a:ext cx="58998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b="1">
                <a:solidFill>
                  <a:srgbClr val="6D9EEB"/>
                </a:solidFill>
                <a:latin typeface="Poppins"/>
                <a:ea typeface="Poppins"/>
                <a:cs typeface="Poppins"/>
                <a:sym typeface="Poppins"/>
              </a:rPr>
              <a:t>Collaborative Filtering</a:t>
            </a:r>
            <a:endParaRPr sz="4800" b="1">
              <a:solidFill>
                <a:srgbClr val="6D9EEB"/>
              </a:solidFill>
              <a:latin typeface="Poppins"/>
              <a:ea typeface="Poppins"/>
              <a:cs typeface="Poppins"/>
              <a:sym typeface="Poppins"/>
            </a:endParaRPr>
          </a:p>
        </p:txBody>
      </p:sp>
      <p:sp>
        <p:nvSpPr>
          <p:cNvPr id="92" name="Google Shape;92;g180731a6aac_0_7"/>
          <p:cNvSpPr txBox="1"/>
          <p:nvPr/>
        </p:nvSpPr>
        <p:spPr>
          <a:xfrm>
            <a:off x="3019850" y="1314625"/>
            <a:ext cx="3000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0"/>
              </a:spcAft>
              <a:buNone/>
            </a:pPr>
            <a:r>
              <a:rPr lang="en" sz="1600" b="1">
                <a:solidFill>
                  <a:schemeClr val="dk1"/>
                </a:solidFill>
                <a:latin typeface="Poppins"/>
                <a:ea typeface="Poppins"/>
                <a:cs typeface="Poppins"/>
                <a:sym typeface="Poppins"/>
              </a:rPr>
              <a:t>(In simple words..)</a:t>
            </a:r>
            <a:endParaRPr>
              <a:latin typeface="Poppins"/>
              <a:ea typeface="Poppins"/>
              <a:cs typeface="Poppins"/>
              <a:sym typeface="Poppins"/>
            </a:endParaRPr>
          </a:p>
        </p:txBody>
      </p:sp>
      <p:sp>
        <p:nvSpPr>
          <p:cNvPr id="93" name="Google Shape;93;g180731a6aac_0_7"/>
          <p:cNvSpPr txBox="1"/>
          <p:nvPr/>
        </p:nvSpPr>
        <p:spPr>
          <a:xfrm>
            <a:off x="1472875" y="572300"/>
            <a:ext cx="7131900" cy="384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endParaRPr sz="1300">
              <a:latin typeface="Times New Roman"/>
              <a:ea typeface="Times New Roman"/>
              <a:cs typeface="Times New Roman"/>
              <a:sym typeface="Times New Roman"/>
            </a:endParaRPr>
          </a:p>
        </p:txBody>
      </p:sp>
      <p:pic>
        <p:nvPicPr>
          <p:cNvPr id="94" name="Google Shape;94;g180731a6aac_0_7"/>
          <p:cNvPicPr preferRelativeResize="0"/>
          <p:nvPr/>
        </p:nvPicPr>
        <p:blipFill>
          <a:blip r:embed="rId3">
            <a:alphaModFix/>
          </a:blip>
          <a:stretch>
            <a:fillRect/>
          </a:stretch>
        </p:blipFill>
        <p:spPr>
          <a:xfrm>
            <a:off x="5672450" y="2475050"/>
            <a:ext cx="2594575" cy="1016650"/>
          </a:xfrm>
          <a:prstGeom prst="rect">
            <a:avLst/>
          </a:prstGeom>
          <a:noFill/>
          <a:ln>
            <a:noFill/>
          </a:ln>
        </p:spPr>
      </p:pic>
      <p:pic>
        <p:nvPicPr>
          <p:cNvPr id="95" name="Google Shape;95;g180731a6aac_0_7"/>
          <p:cNvPicPr preferRelativeResize="0"/>
          <p:nvPr/>
        </p:nvPicPr>
        <p:blipFill>
          <a:blip r:embed="rId3">
            <a:alphaModFix/>
          </a:blip>
          <a:stretch>
            <a:fillRect/>
          </a:stretch>
        </p:blipFill>
        <p:spPr>
          <a:xfrm>
            <a:off x="6783150" y="2555750"/>
            <a:ext cx="2277850" cy="1016650"/>
          </a:xfrm>
          <a:prstGeom prst="rect">
            <a:avLst/>
          </a:prstGeom>
          <a:noFill/>
          <a:ln>
            <a:noFill/>
          </a:ln>
        </p:spPr>
      </p:pic>
      <p:pic>
        <p:nvPicPr>
          <p:cNvPr id="96" name="Google Shape;96;g180731a6aac_0_7"/>
          <p:cNvPicPr preferRelativeResize="0"/>
          <p:nvPr/>
        </p:nvPicPr>
        <p:blipFill>
          <a:blip r:embed="rId3">
            <a:alphaModFix/>
          </a:blip>
          <a:stretch>
            <a:fillRect/>
          </a:stretch>
        </p:blipFill>
        <p:spPr>
          <a:xfrm>
            <a:off x="6655225" y="3379625"/>
            <a:ext cx="2092850" cy="1016650"/>
          </a:xfrm>
          <a:prstGeom prst="rect">
            <a:avLst/>
          </a:prstGeom>
          <a:noFill/>
          <a:ln>
            <a:noFill/>
          </a:ln>
        </p:spPr>
      </p:pic>
      <p:pic>
        <p:nvPicPr>
          <p:cNvPr id="97" name="Google Shape;97;g180731a6aac_0_7"/>
          <p:cNvPicPr preferRelativeResize="0"/>
          <p:nvPr/>
        </p:nvPicPr>
        <p:blipFill>
          <a:blip r:embed="rId3">
            <a:alphaModFix/>
          </a:blip>
          <a:stretch>
            <a:fillRect/>
          </a:stretch>
        </p:blipFill>
        <p:spPr>
          <a:xfrm>
            <a:off x="5523375" y="2977875"/>
            <a:ext cx="2594575" cy="1016650"/>
          </a:xfrm>
          <a:prstGeom prst="rect">
            <a:avLst/>
          </a:prstGeom>
          <a:noFill/>
          <a:ln>
            <a:noFill/>
          </a:ln>
        </p:spPr>
      </p:pic>
      <p:pic>
        <p:nvPicPr>
          <p:cNvPr id="98" name="Google Shape;98;g180731a6aac_0_7"/>
          <p:cNvPicPr preferRelativeResize="0"/>
          <p:nvPr/>
        </p:nvPicPr>
        <p:blipFill>
          <a:blip r:embed="rId3">
            <a:alphaModFix/>
          </a:blip>
          <a:stretch>
            <a:fillRect/>
          </a:stretch>
        </p:blipFill>
        <p:spPr>
          <a:xfrm>
            <a:off x="5523375" y="3599650"/>
            <a:ext cx="2594575" cy="1016650"/>
          </a:xfrm>
          <a:prstGeom prst="rect">
            <a:avLst/>
          </a:prstGeom>
          <a:noFill/>
          <a:ln>
            <a:noFill/>
          </a:ln>
        </p:spPr>
      </p:pic>
      <p:pic>
        <p:nvPicPr>
          <p:cNvPr id="99" name="Google Shape;99;g180731a6aac_0_7"/>
          <p:cNvPicPr preferRelativeResize="0"/>
          <p:nvPr/>
        </p:nvPicPr>
        <p:blipFill>
          <a:blip r:embed="rId3">
            <a:alphaModFix/>
          </a:blip>
          <a:stretch>
            <a:fillRect/>
          </a:stretch>
        </p:blipFill>
        <p:spPr>
          <a:xfrm>
            <a:off x="5450075" y="4025850"/>
            <a:ext cx="2594575" cy="1016650"/>
          </a:xfrm>
          <a:prstGeom prst="rect">
            <a:avLst/>
          </a:prstGeom>
          <a:noFill/>
          <a:ln>
            <a:noFill/>
          </a:ln>
        </p:spPr>
      </p:pic>
      <p:pic>
        <p:nvPicPr>
          <p:cNvPr id="100" name="Google Shape;100;g180731a6aac_0_7"/>
          <p:cNvPicPr preferRelativeResize="0"/>
          <p:nvPr/>
        </p:nvPicPr>
        <p:blipFill>
          <a:blip r:embed="rId3">
            <a:alphaModFix/>
          </a:blip>
          <a:stretch>
            <a:fillRect/>
          </a:stretch>
        </p:blipFill>
        <p:spPr>
          <a:xfrm>
            <a:off x="6549425" y="4025850"/>
            <a:ext cx="2594575" cy="1016650"/>
          </a:xfrm>
          <a:prstGeom prst="rect">
            <a:avLst/>
          </a:prstGeom>
          <a:noFill/>
          <a:ln>
            <a:noFill/>
          </a:ln>
        </p:spPr>
      </p:pic>
      <p:sp>
        <p:nvSpPr>
          <p:cNvPr id="101" name="Google Shape;101;g180731a6aac_0_7"/>
          <p:cNvSpPr txBox="1"/>
          <p:nvPr/>
        </p:nvSpPr>
        <p:spPr>
          <a:xfrm>
            <a:off x="377250" y="2335688"/>
            <a:ext cx="8389500" cy="2301000"/>
          </a:xfrm>
          <a:prstGeom prst="rect">
            <a:avLst/>
          </a:prstGeom>
          <a:noFill/>
          <a:ln>
            <a:noFill/>
          </a:ln>
        </p:spPr>
        <p:txBody>
          <a:bodyPr spcFirstLastPara="1" wrap="square" lIns="91425" tIns="91425" rIns="91425" bIns="91425" anchor="t" anchorCtr="0">
            <a:spAutoFit/>
          </a:bodyPr>
          <a:lstStyle/>
          <a:p>
            <a:pPr marL="457200" lvl="0" indent="-298450" algn="just" rtl="0">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Suppose you go to a book reading event with your family. Your parents are avid readers so they have explored a wide ranges of genres with reading material from diverse collection of authors. After looking around, you turn to your parents for suggestions:</a:t>
            </a:r>
            <a:endParaRPr sz="110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100">
              <a:latin typeface="Times New Roman"/>
              <a:ea typeface="Times New Roman"/>
              <a:cs typeface="Times New Roman"/>
              <a:sym typeface="Times New Roman"/>
            </a:endParaRPr>
          </a:p>
          <a:p>
            <a:pPr marL="457200" lvl="0" indent="-298450" algn="just" rtl="0">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Parent A- The girl on the Train (Murder-Mystery)</a:t>
            </a:r>
            <a:endParaRPr sz="1100">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r>
              <a:rPr lang="en" sz="1100">
                <a:latin typeface="Times New Roman"/>
                <a:ea typeface="Times New Roman"/>
                <a:cs typeface="Times New Roman"/>
                <a:sym typeface="Times New Roman"/>
              </a:rPr>
              <a:t>Parent B- Love Rosie( Young Adult)</a:t>
            </a:r>
            <a:endParaRPr sz="1100">
              <a:latin typeface="Times New Roman"/>
              <a:ea typeface="Times New Roman"/>
              <a:cs typeface="Times New Roman"/>
              <a:sym typeface="Times New Roman"/>
            </a:endParaRPr>
          </a:p>
          <a:p>
            <a:pPr marL="1371600" lvl="0" indent="0" algn="just" rtl="0">
              <a:lnSpc>
                <a:spcPct val="115000"/>
              </a:lnSpc>
              <a:spcBef>
                <a:spcPts val="0"/>
              </a:spcBef>
              <a:spcAft>
                <a:spcPts val="0"/>
              </a:spcAft>
              <a:buNone/>
            </a:pPr>
            <a:endParaRPr sz="1100">
              <a:latin typeface="Times New Roman"/>
              <a:ea typeface="Times New Roman"/>
              <a:cs typeface="Times New Roman"/>
              <a:sym typeface="Times New Roman"/>
            </a:endParaRPr>
          </a:p>
          <a:p>
            <a:pPr marL="457200" lvl="0" indent="-298450" algn="just" rtl="0">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Your decision will depend on the parent who shares a similar reading taste with yours. If you generally have a common taste with Parent A, you will be more inclined towards their suggestion, however, if you generally have a similar preference to Parent-B, then you will choose the option suggested by them.</a:t>
            </a:r>
            <a:endParaRPr sz="1100">
              <a:latin typeface="Times New Roman"/>
              <a:ea typeface="Times New Roman"/>
              <a:cs typeface="Times New Roman"/>
              <a:sym typeface="Times New Roman"/>
            </a:endParaRPr>
          </a:p>
          <a:p>
            <a:pPr marL="1371600" lvl="0" indent="0" algn="just" rtl="0">
              <a:lnSpc>
                <a:spcPct val="115000"/>
              </a:lnSpc>
              <a:spcBef>
                <a:spcPts val="0"/>
              </a:spcBef>
              <a:spcAft>
                <a:spcPts val="0"/>
              </a:spcAft>
              <a:buNone/>
            </a:pPr>
            <a:endParaRPr sz="1100">
              <a:latin typeface="Times New Roman"/>
              <a:ea typeface="Times New Roman"/>
              <a:cs typeface="Times New Roman"/>
              <a:sym typeface="Times New Roman"/>
            </a:endParaRPr>
          </a:p>
          <a:p>
            <a:pPr marL="457200" lvl="0" indent="-298450" algn="just" rtl="0">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In essence, this is what CF implies, however instead of 2 user preferences, it compares your taste with that of a wide range of users.</a:t>
            </a:r>
            <a:endParaRPr sz="1100">
              <a:latin typeface="Times New Roman"/>
              <a:ea typeface="Times New Roman"/>
              <a:cs typeface="Times New Roman"/>
              <a:sym typeface="Times New Roman"/>
            </a:endParaRPr>
          </a:p>
        </p:txBody>
      </p:sp>
      <p:pic>
        <p:nvPicPr>
          <p:cNvPr id="102" name="Google Shape;102;g180731a6aac_0_7"/>
          <p:cNvPicPr preferRelativeResize="0"/>
          <p:nvPr/>
        </p:nvPicPr>
        <p:blipFill>
          <a:blip r:embed="rId4">
            <a:alphaModFix/>
          </a:blip>
          <a:stretch>
            <a:fillRect/>
          </a:stretch>
        </p:blipFill>
        <p:spPr>
          <a:xfrm>
            <a:off x="5642000" y="30950"/>
            <a:ext cx="1296300" cy="1976075"/>
          </a:xfrm>
          <a:prstGeom prst="rect">
            <a:avLst/>
          </a:prstGeom>
          <a:noFill/>
          <a:ln>
            <a:noFill/>
          </a:ln>
        </p:spPr>
      </p:pic>
      <p:pic>
        <p:nvPicPr>
          <p:cNvPr id="103" name="Google Shape;103;g180731a6aac_0_7"/>
          <p:cNvPicPr preferRelativeResize="0"/>
          <p:nvPr/>
        </p:nvPicPr>
        <p:blipFill>
          <a:blip r:embed="rId5">
            <a:alphaModFix/>
          </a:blip>
          <a:stretch>
            <a:fillRect/>
          </a:stretch>
        </p:blipFill>
        <p:spPr>
          <a:xfrm>
            <a:off x="7709075" y="32600"/>
            <a:ext cx="1275725" cy="1972772"/>
          </a:xfrm>
          <a:prstGeom prst="rect">
            <a:avLst/>
          </a:prstGeom>
          <a:noFill/>
          <a:ln>
            <a:noFill/>
          </a:ln>
        </p:spPr>
      </p:pic>
      <p:pic>
        <p:nvPicPr>
          <p:cNvPr id="104" name="Google Shape;104;g180731a6aac_0_7"/>
          <p:cNvPicPr preferRelativeResize="0"/>
          <p:nvPr/>
        </p:nvPicPr>
        <p:blipFill>
          <a:blip r:embed="rId6">
            <a:alphaModFix/>
          </a:blip>
          <a:stretch>
            <a:fillRect/>
          </a:stretch>
        </p:blipFill>
        <p:spPr>
          <a:xfrm>
            <a:off x="6859350" y="785875"/>
            <a:ext cx="927250" cy="927250"/>
          </a:xfrm>
          <a:prstGeom prst="rect">
            <a:avLst/>
          </a:prstGeom>
          <a:noFill/>
          <a:ln>
            <a:noFill/>
          </a:ln>
        </p:spPr>
      </p:pic>
    </p:spTree>
  </p:cSld>
  <p:clrMapOvr>
    <a:masterClrMapping/>
  </p:clrMapOvr>
  <p:transition>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9"/>
          <p:cNvSpPr txBox="1">
            <a:spLocks noGrp="1"/>
          </p:cNvSpPr>
          <p:nvPr>
            <p:ph type="title"/>
          </p:nvPr>
        </p:nvSpPr>
        <p:spPr>
          <a:xfrm>
            <a:off x="411550" y="154300"/>
            <a:ext cx="7208700" cy="15714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4800"/>
              <a:buNone/>
            </a:pPr>
            <a:r>
              <a:rPr lang="en">
                <a:solidFill>
                  <a:srgbClr val="6D9EEB"/>
                </a:solidFill>
              </a:rPr>
              <a:t>Types of Collaborative Filtering</a:t>
            </a:r>
            <a:endParaRPr>
              <a:solidFill>
                <a:srgbClr val="6D9EEB"/>
              </a:solidFill>
            </a:endParaRPr>
          </a:p>
        </p:txBody>
      </p:sp>
      <p:sp>
        <p:nvSpPr>
          <p:cNvPr id="110" name="Google Shape;110;p9"/>
          <p:cNvSpPr txBox="1">
            <a:spLocks noGrp="1"/>
          </p:cNvSpPr>
          <p:nvPr>
            <p:ph type="body" idx="1"/>
          </p:nvPr>
        </p:nvSpPr>
        <p:spPr>
          <a:xfrm>
            <a:off x="457200" y="2082325"/>
            <a:ext cx="2359800" cy="28434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600"/>
              </a:spcBef>
              <a:spcAft>
                <a:spcPts val="0"/>
              </a:spcAft>
              <a:buSzPts val="1600"/>
              <a:buNone/>
            </a:pPr>
            <a:r>
              <a:rPr lang="en" b="1"/>
              <a:t>Item Based</a:t>
            </a:r>
            <a:endParaRPr b="1"/>
          </a:p>
          <a:p>
            <a:pPr marL="0" lvl="0" indent="0" algn="l" rtl="0">
              <a:lnSpc>
                <a:spcPct val="115000"/>
              </a:lnSpc>
              <a:spcBef>
                <a:spcPts val="600"/>
              </a:spcBef>
              <a:spcAft>
                <a:spcPts val="0"/>
              </a:spcAft>
              <a:buSzPts val="1600"/>
              <a:buNone/>
            </a:pPr>
            <a:endParaRPr b="1"/>
          </a:p>
          <a:p>
            <a:pPr marL="0" lvl="0" indent="0" algn="just" rtl="0">
              <a:spcBef>
                <a:spcPts val="0"/>
              </a:spcBef>
              <a:spcAft>
                <a:spcPts val="0"/>
              </a:spcAft>
              <a:buNone/>
            </a:pPr>
            <a:r>
              <a:rPr lang="en" sz="1200">
                <a:solidFill>
                  <a:srgbClr val="333333"/>
                </a:solidFill>
                <a:highlight>
                  <a:srgbClr val="FFFFFF"/>
                </a:highlight>
                <a:latin typeface="Georgia"/>
                <a:ea typeface="Georgia"/>
                <a:cs typeface="Georgia"/>
                <a:sym typeface="Georgia"/>
              </a:rPr>
              <a:t>IBCF is predicated on the idea that a user will favor a book that is comparable to books they have previously loved. For instance, if you enjoy comedies, IBCF will continue to suggest them to you.</a:t>
            </a:r>
            <a:endParaRPr sz="1200">
              <a:solidFill>
                <a:srgbClr val="333333"/>
              </a:solidFill>
              <a:highlight>
                <a:srgbClr val="FFFFFF"/>
              </a:highlight>
              <a:latin typeface="Georgia"/>
              <a:ea typeface="Georgia"/>
              <a:cs typeface="Georgia"/>
              <a:sym typeface="Georgia"/>
            </a:endParaRPr>
          </a:p>
          <a:p>
            <a:pPr marL="0" lvl="0" indent="0" algn="just" rtl="0">
              <a:spcBef>
                <a:spcPts val="0"/>
              </a:spcBef>
              <a:spcAft>
                <a:spcPts val="0"/>
              </a:spcAft>
              <a:buNone/>
            </a:pPr>
            <a:endParaRPr sz="1200">
              <a:solidFill>
                <a:srgbClr val="333333"/>
              </a:solidFill>
              <a:highlight>
                <a:srgbClr val="FFFFFF"/>
              </a:highlight>
              <a:latin typeface="Georgia"/>
              <a:ea typeface="Georgia"/>
              <a:cs typeface="Georgia"/>
              <a:sym typeface="Georgia"/>
            </a:endParaRPr>
          </a:p>
        </p:txBody>
      </p:sp>
      <p:sp>
        <p:nvSpPr>
          <p:cNvPr id="111" name="Google Shape;111;p9"/>
          <p:cNvSpPr txBox="1">
            <a:spLocks noGrp="1"/>
          </p:cNvSpPr>
          <p:nvPr>
            <p:ph type="body" idx="2"/>
          </p:nvPr>
        </p:nvSpPr>
        <p:spPr>
          <a:xfrm>
            <a:off x="3392100" y="2082325"/>
            <a:ext cx="2359800" cy="28434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600"/>
              </a:spcBef>
              <a:spcAft>
                <a:spcPts val="0"/>
              </a:spcAft>
              <a:buSzPts val="1600"/>
              <a:buNone/>
            </a:pPr>
            <a:r>
              <a:rPr lang="en" b="1"/>
              <a:t>User Based</a:t>
            </a:r>
            <a:endParaRPr b="1"/>
          </a:p>
          <a:p>
            <a:pPr marL="0" lvl="0" indent="0" algn="l" rtl="0">
              <a:lnSpc>
                <a:spcPct val="115000"/>
              </a:lnSpc>
              <a:spcBef>
                <a:spcPts val="600"/>
              </a:spcBef>
              <a:spcAft>
                <a:spcPts val="0"/>
              </a:spcAft>
              <a:buSzPts val="1600"/>
              <a:buNone/>
            </a:pPr>
            <a:endParaRPr b="1"/>
          </a:p>
          <a:p>
            <a:pPr marL="0" lvl="0" indent="0" algn="just" rtl="0">
              <a:spcBef>
                <a:spcPts val="0"/>
              </a:spcBef>
              <a:spcAft>
                <a:spcPts val="0"/>
              </a:spcAft>
              <a:buNone/>
            </a:pPr>
            <a:r>
              <a:rPr lang="en" sz="1200">
                <a:solidFill>
                  <a:srgbClr val="000000"/>
                </a:solidFill>
                <a:highlight>
                  <a:srgbClr val="FFFFFF"/>
                </a:highlight>
                <a:latin typeface="Times New Roman"/>
                <a:ea typeface="Times New Roman"/>
                <a:cs typeface="Times New Roman"/>
                <a:sym typeface="Times New Roman"/>
              </a:rPr>
              <a:t>According to UBCF, users who have had similar choices in the past will continue to have those same interests in the future. Therefore, we may use the book ratings from one user to predict the rating from the second user on a yet-to-be-read book if we know that two users have given extremely similar ratings to a collection of books.</a:t>
            </a:r>
            <a:endParaRPr sz="1200">
              <a:solidFill>
                <a:srgbClr val="000000"/>
              </a:solidFill>
              <a:highlight>
                <a:srgbClr val="FFFFFF"/>
              </a:highlight>
              <a:latin typeface="Times New Roman"/>
              <a:ea typeface="Times New Roman"/>
              <a:cs typeface="Times New Roman"/>
              <a:sym typeface="Times New Roman"/>
            </a:endParaRPr>
          </a:p>
          <a:p>
            <a:pPr marL="0" lvl="0" indent="0" algn="l" rtl="0">
              <a:lnSpc>
                <a:spcPct val="115000"/>
              </a:lnSpc>
              <a:spcBef>
                <a:spcPts val="600"/>
              </a:spcBef>
              <a:spcAft>
                <a:spcPts val="0"/>
              </a:spcAft>
              <a:buSzPts val="1600"/>
              <a:buNone/>
            </a:pPr>
            <a:endParaRPr/>
          </a:p>
        </p:txBody>
      </p:sp>
      <p:sp>
        <p:nvSpPr>
          <p:cNvPr id="112" name="Google Shape;112;p9"/>
          <p:cNvSpPr txBox="1">
            <a:spLocks noGrp="1"/>
          </p:cNvSpPr>
          <p:nvPr>
            <p:ph type="body" idx="3"/>
          </p:nvPr>
        </p:nvSpPr>
        <p:spPr>
          <a:xfrm>
            <a:off x="6326997" y="2082325"/>
            <a:ext cx="2359800" cy="28434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600"/>
              </a:spcBef>
              <a:spcAft>
                <a:spcPts val="0"/>
              </a:spcAft>
              <a:buSzPts val="1600"/>
              <a:buNone/>
            </a:pPr>
            <a:r>
              <a:rPr lang="en" b="1"/>
              <a:t>Popularity Based</a:t>
            </a:r>
            <a:endParaRPr b="1"/>
          </a:p>
          <a:p>
            <a:pPr marL="0" lvl="0" indent="0" algn="l" rtl="0">
              <a:lnSpc>
                <a:spcPct val="115000"/>
              </a:lnSpc>
              <a:spcBef>
                <a:spcPts val="600"/>
              </a:spcBef>
              <a:spcAft>
                <a:spcPts val="0"/>
              </a:spcAft>
              <a:buSzPts val="1600"/>
              <a:buNone/>
            </a:pPr>
            <a:endParaRPr b="1"/>
          </a:p>
          <a:p>
            <a:pPr marL="0" lvl="0" indent="0" algn="just" rtl="0">
              <a:spcBef>
                <a:spcPts val="0"/>
              </a:spcBef>
              <a:spcAft>
                <a:spcPts val="0"/>
              </a:spcAft>
              <a:buNone/>
            </a:pPr>
            <a:r>
              <a:rPr lang="en" sz="1200">
                <a:solidFill>
                  <a:srgbClr val="333333"/>
                </a:solidFill>
                <a:highlight>
                  <a:srgbClr val="FFFFFF"/>
                </a:highlight>
                <a:latin typeface="Georgia"/>
                <a:ea typeface="Georgia"/>
                <a:cs typeface="Georgia"/>
                <a:sym typeface="Georgia"/>
              </a:rPr>
              <a:t>In this case CF simply recommends a list of popular items. These recommendations are not tailored to any specific user.</a:t>
            </a:r>
            <a:endParaRPr sz="1200">
              <a:solidFill>
                <a:srgbClr val="333333"/>
              </a:solidFill>
              <a:highlight>
                <a:srgbClr val="FFFFFF"/>
              </a:highlight>
              <a:latin typeface="Georgia"/>
              <a:ea typeface="Georgia"/>
              <a:cs typeface="Georgia"/>
              <a:sym typeface="Georgia"/>
            </a:endParaRPr>
          </a:p>
          <a:p>
            <a:pPr marL="0" lvl="0" indent="0" algn="l" rtl="0">
              <a:lnSpc>
                <a:spcPct val="115000"/>
              </a:lnSpc>
              <a:spcBef>
                <a:spcPts val="600"/>
              </a:spcBef>
              <a:spcAft>
                <a:spcPts val="0"/>
              </a:spcAft>
              <a:buSzPts val="1600"/>
              <a:buNone/>
            </a:pPr>
            <a:r>
              <a:rPr lang="en"/>
              <a:t> </a:t>
            </a:r>
            <a:endParaRPr/>
          </a:p>
          <a:p>
            <a:pPr marL="0" lvl="0" indent="0" algn="l" rtl="0">
              <a:lnSpc>
                <a:spcPct val="115000"/>
              </a:lnSpc>
              <a:spcBef>
                <a:spcPts val="600"/>
              </a:spcBef>
              <a:spcAft>
                <a:spcPts val="0"/>
              </a:spcAft>
              <a:buSzPts val="1600"/>
              <a:buNone/>
            </a:pPr>
            <a:endParaRPr/>
          </a:p>
        </p:txBody>
      </p:sp>
      <p:sp>
        <p:nvSpPr>
          <p:cNvPr id="113" name="Google Shape;113;p9"/>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
              <a:t>5</a:t>
            </a:fld>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a:spLocks noGrp="1"/>
          </p:cNvSpPr>
          <p:nvPr>
            <p:ph type="ctrTitle"/>
          </p:nvPr>
        </p:nvSpPr>
        <p:spPr>
          <a:xfrm>
            <a:off x="1264375" y="-384625"/>
            <a:ext cx="7286400" cy="146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4800"/>
              <a:buNone/>
            </a:pPr>
            <a:r>
              <a:rPr lang="en">
                <a:solidFill>
                  <a:srgbClr val="6D9EEB"/>
                </a:solidFill>
              </a:rPr>
              <a:t>System Architecture</a:t>
            </a:r>
            <a:endParaRPr>
              <a:solidFill>
                <a:srgbClr val="6D9EEB"/>
              </a:solidFill>
            </a:endParaRPr>
          </a:p>
        </p:txBody>
      </p:sp>
      <p:pic>
        <p:nvPicPr>
          <p:cNvPr id="119" name="Google Shape;119;p4"/>
          <p:cNvPicPr preferRelativeResize="0"/>
          <p:nvPr/>
        </p:nvPicPr>
        <p:blipFill>
          <a:blip r:embed="rId3">
            <a:alphaModFix/>
          </a:blip>
          <a:stretch>
            <a:fillRect/>
          </a:stretch>
        </p:blipFill>
        <p:spPr>
          <a:xfrm>
            <a:off x="5006175" y="1731875"/>
            <a:ext cx="4017050" cy="3324700"/>
          </a:xfrm>
          <a:prstGeom prst="rect">
            <a:avLst/>
          </a:prstGeom>
          <a:noFill/>
          <a:ln>
            <a:noFill/>
          </a:ln>
        </p:spPr>
      </p:pic>
      <p:pic>
        <p:nvPicPr>
          <p:cNvPr id="120" name="Google Shape;120;p4"/>
          <p:cNvPicPr preferRelativeResize="0"/>
          <p:nvPr/>
        </p:nvPicPr>
        <p:blipFill>
          <a:blip r:embed="rId4">
            <a:alphaModFix/>
          </a:blip>
          <a:stretch>
            <a:fillRect/>
          </a:stretch>
        </p:blipFill>
        <p:spPr>
          <a:xfrm>
            <a:off x="2190750" y="1352300"/>
            <a:ext cx="4762500" cy="3495675"/>
          </a:xfrm>
          <a:prstGeom prst="rect">
            <a:avLst/>
          </a:prstGeom>
          <a:noFill/>
          <a:ln>
            <a:noFill/>
          </a:ln>
        </p:spPr>
      </p:pic>
    </p:spTree>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180731a6aac_0_28"/>
          <p:cNvSpPr txBox="1">
            <a:spLocks noGrp="1"/>
          </p:cNvSpPr>
          <p:nvPr>
            <p:ph type="title"/>
          </p:nvPr>
        </p:nvSpPr>
        <p:spPr>
          <a:xfrm>
            <a:off x="326825" y="216250"/>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rgbClr val="6D9EEB"/>
                </a:solidFill>
              </a:rPr>
              <a:t>Plan</a:t>
            </a:r>
            <a:endParaRPr>
              <a:solidFill>
                <a:srgbClr val="6D9EEB"/>
              </a:solidFill>
            </a:endParaRPr>
          </a:p>
        </p:txBody>
      </p:sp>
      <p:pic>
        <p:nvPicPr>
          <p:cNvPr id="126" name="Google Shape;126;g180731a6aac_0_28"/>
          <p:cNvPicPr preferRelativeResize="0"/>
          <p:nvPr/>
        </p:nvPicPr>
        <p:blipFill>
          <a:blip r:embed="rId3">
            <a:alphaModFix/>
          </a:blip>
          <a:stretch>
            <a:fillRect/>
          </a:stretch>
        </p:blipFill>
        <p:spPr>
          <a:xfrm>
            <a:off x="381000" y="1226050"/>
            <a:ext cx="5017681" cy="37650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180731a6aac_0_67"/>
          <p:cNvSpPr txBox="1">
            <a:spLocks noGrp="1"/>
          </p:cNvSpPr>
          <p:nvPr>
            <p:ph type="title"/>
          </p:nvPr>
        </p:nvSpPr>
        <p:spPr>
          <a:xfrm>
            <a:off x="431125" y="307525"/>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rgbClr val="6D9EEB"/>
                </a:solidFill>
              </a:rPr>
              <a:t>Data-Set</a:t>
            </a:r>
            <a:endParaRPr>
              <a:solidFill>
                <a:srgbClr val="6D9EEB"/>
              </a:solidFill>
            </a:endParaRPr>
          </a:p>
        </p:txBody>
      </p:sp>
      <p:sp>
        <p:nvSpPr>
          <p:cNvPr id="132" name="Google Shape;132;g180731a6aac_0_6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8</a:t>
            </a:fld>
            <a:endParaRPr/>
          </a:p>
        </p:txBody>
      </p:sp>
      <p:pic>
        <p:nvPicPr>
          <p:cNvPr id="133" name="Google Shape;133;g180731a6aac_0_67"/>
          <p:cNvPicPr preferRelativeResize="0"/>
          <p:nvPr/>
        </p:nvPicPr>
        <p:blipFill>
          <a:blip r:embed="rId3">
            <a:alphaModFix/>
          </a:blip>
          <a:stretch>
            <a:fillRect/>
          </a:stretch>
        </p:blipFill>
        <p:spPr>
          <a:xfrm>
            <a:off x="5951425" y="1340750"/>
            <a:ext cx="3137025" cy="3774525"/>
          </a:xfrm>
          <a:prstGeom prst="rect">
            <a:avLst/>
          </a:prstGeom>
          <a:noFill/>
          <a:ln>
            <a:noFill/>
          </a:ln>
        </p:spPr>
      </p:pic>
      <p:pic>
        <p:nvPicPr>
          <p:cNvPr id="134" name="Google Shape;134;g180731a6aac_0_67"/>
          <p:cNvPicPr preferRelativeResize="0"/>
          <p:nvPr/>
        </p:nvPicPr>
        <p:blipFill>
          <a:blip r:embed="rId4">
            <a:alphaModFix/>
          </a:blip>
          <a:stretch>
            <a:fillRect/>
          </a:stretch>
        </p:blipFill>
        <p:spPr>
          <a:xfrm>
            <a:off x="431125" y="1340750"/>
            <a:ext cx="6422713" cy="3380375"/>
          </a:xfrm>
          <a:prstGeom prst="rect">
            <a:avLst/>
          </a:prstGeom>
          <a:noFill/>
          <a:ln>
            <a:noFill/>
          </a:ln>
        </p:spPr>
      </p:pic>
      <p:sp>
        <p:nvSpPr>
          <p:cNvPr id="135" name="Google Shape;135;g180731a6aac_0_67"/>
          <p:cNvSpPr txBox="1"/>
          <p:nvPr/>
        </p:nvSpPr>
        <p:spPr>
          <a:xfrm>
            <a:off x="3461600" y="656375"/>
            <a:ext cx="3000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0"/>
              </a:spcAft>
              <a:buNone/>
            </a:pPr>
            <a:r>
              <a:rPr lang="en" sz="1600" b="1">
                <a:solidFill>
                  <a:schemeClr val="dk1"/>
                </a:solidFill>
                <a:latin typeface="Poppins"/>
                <a:ea typeface="Poppins"/>
                <a:cs typeface="Poppins"/>
                <a:sym typeface="Poppins"/>
              </a:rPr>
              <a:t>(Before Processing)</a:t>
            </a:r>
            <a:endParaRPr>
              <a:latin typeface="Poppins"/>
              <a:ea typeface="Poppins"/>
              <a:cs typeface="Poppins"/>
              <a:sym typeface="Poppins"/>
            </a:endParaRPr>
          </a:p>
        </p:txBody>
      </p:sp>
      <p:sp>
        <p:nvSpPr>
          <p:cNvPr id="136" name="Google Shape;136;g180731a6aac_0_67"/>
          <p:cNvSpPr txBox="1"/>
          <p:nvPr/>
        </p:nvSpPr>
        <p:spPr>
          <a:xfrm>
            <a:off x="5781925" y="1040875"/>
            <a:ext cx="3174900" cy="369300"/>
          </a:xfrm>
          <a:prstGeom prst="rect">
            <a:avLst/>
          </a:prstGeom>
          <a:noFill/>
          <a:ln>
            <a:noFill/>
          </a:ln>
        </p:spPr>
        <p:txBody>
          <a:bodyPr spcFirstLastPara="1" wrap="square" lIns="91425" tIns="91425" rIns="91425" bIns="91425" anchor="t" anchorCtr="0">
            <a:spAutoFit/>
          </a:bodyPr>
          <a:lstStyle/>
          <a:p>
            <a:pPr marL="0" marR="666750" lvl="0" indent="0" algn="just" rtl="0">
              <a:lnSpc>
                <a:spcPct val="115000"/>
              </a:lnSpc>
              <a:spcBef>
                <a:spcPts val="0"/>
              </a:spcBef>
              <a:spcAft>
                <a:spcPts val="0"/>
              </a:spcAft>
              <a:buNone/>
            </a:pPr>
            <a:endParaRPr sz="1200">
              <a:solidFill>
                <a:srgbClr val="1A1A1A"/>
              </a:solidFill>
              <a:latin typeface="Times New Roman"/>
              <a:ea typeface="Times New Roman"/>
              <a:cs typeface="Times New Roman"/>
              <a:sym typeface="Times New Roman"/>
            </a:endParaRPr>
          </a:p>
        </p:txBody>
      </p:sp>
      <p:sp>
        <p:nvSpPr>
          <p:cNvPr id="137" name="Google Shape;137;g180731a6aac_0_67"/>
          <p:cNvSpPr txBox="1"/>
          <p:nvPr/>
        </p:nvSpPr>
        <p:spPr>
          <a:xfrm>
            <a:off x="6988525" y="2057825"/>
            <a:ext cx="1968300" cy="1431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900" b="1">
                <a:solidFill>
                  <a:srgbClr val="1A1A1A"/>
                </a:solidFill>
                <a:latin typeface="Poppins"/>
                <a:ea typeface="Poppins"/>
                <a:cs typeface="Poppins"/>
                <a:sym typeface="Poppins"/>
              </a:rPr>
              <a:t>Contains </a:t>
            </a:r>
            <a:r>
              <a:rPr lang="en" sz="900" b="1">
                <a:solidFill>
                  <a:schemeClr val="dk2"/>
                </a:solidFill>
                <a:latin typeface="Poppins"/>
                <a:ea typeface="Poppins"/>
                <a:cs typeface="Poppins"/>
                <a:sym typeface="Poppins"/>
              </a:rPr>
              <a:t>278,858 users</a:t>
            </a:r>
            <a:r>
              <a:rPr lang="en" sz="900" b="1">
                <a:solidFill>
                  <a:srgbClr val="1A1A1A"/>
                </a:solidFill>
                <a:latin typeface="Poppins"/>
                <a:ea typeface="Poppins"/>
                <a:cs typeface="Poppins"/>
                <a:sym typeface="Poppins"/>
              </a:rPr>
              <a:t> (anonymized but with demographic information)</a:t>
            </a:r>
            <a:endParaRPr sz="900" b="1">
              <a:solidFill>
                <a:srgbClr val="1A1A1A"/>
              </a:solidFill>
              <a:latin typeface="Poppins"/>
              <a:ea typeface="Poppins"/>
              <a:cs typeface="Poppins"/>
              <a:sym typeface="Poppins"/>
            </a:endParaRPr>
          </a:p>
          <a:p>
            <a:pPr marL="0" lvl="0" indent="0" algn="just" rtl="0">
              <a:spcBef>
                <a:spcPts val="0"/>
              </a:spcBef>
              <a:spcAft>
                <a:spcPts val="0"/>
              </a:spcAft>
              <a:buNone/>
            </a:pPr>
            <a:endParaRPr sz="900" b="1">
              <a:solidFill>
                <a:srgbClr val="1A1A1A"/>
              </a:solidFill>
              <a:latin typeface="Poppins"/>
              <a:ea typeface="Poppins"/>
              <a:cs typeface="Poppins"/>
              <a:sym typeface="Poppins"/>
            </a:endParaRPr>
          </a:p>
          <a:p>
            <a:pPr marL="0" lvl="0" indent="0" algn="just" rtl="0">
              <a:spcBef>
                <a:spcPts val="0"/>
              </a:spcBef>
              <a:spcAft>
                <a:spcPts val="0"/>
              </a:spcAft>
              <a:buNone/>
            </a:pPr>
            <a:r>
              <a:rPr lang="en" sz="900" b="1">
                <a:solidFill>
                  <a:srgbClr val="1A1A1A"/>
                </a:solidFill>
                <a:latin typeface="Poppins"/>
                <a:ea typeface="Poppins"/>
                <a:cs typeface="Poppins"/>
                <a:sym typeface="Poppins"/>
              </a:rPr>
              <a:t>providing </a:t>
            </a:r>
            <a:r>
              <a:rPr lang="en" sz="900" b="1">
                <a:solidFill>
                  <a:schemeClr val="dk2"/>
                </a:solidFill>
                <a:latin typeface="Poppins"/>
                <a:ea typeface="Poppins"/>
                <a:cs typeface="Poppins"/>
                <a:sym typeface="Poppins"/>
              </a:rPr>
              <a:t>1,149,780 ratings</a:t>
            </a:r>
            <a:r>
              <a:rPr lang="en" sz="900" b="1">
                <a:solidFill>
                  <a:srgbClr val="1A1A1A"/>
                </a:solidFill>
                <a:latin typeface="Poppins"/>
                <a:ea typeface="Poppins"/>
                <a:cs typeface="Poppins"/>
                <a:sym typeface="Poppins"/>
              </a:rPr>
              <a:t> (explicit / implicit) </a:t>
            </a:r>
            <a:endParaRPr sz="900" b="1">
              <a:solidFill>
                <a:srgbClr val="1A1A1A"/>
              </a:solidFill>
              <a:latin typeface="Poppins"/>
              <a:ea typeface="Poppins"/>
              <a:cs typeface="Poppins"/>
              <a:sym typeface="Poppins"/>
            </a:endParaRPr>
          </a:p>
          <a:p>
            <a:pPr marL="0" lvl="0" indent="0" algn="just" rtl="0">
              <a:spcBef>
                <a:spcPts val="0"/>
              </a:spcBef>
              <a:spcAft>
                <a:spcPts val="0"/>
              </a:spcAft>
              <a:buNone/>
            </a:pPr>
            <a:endParaRPr sz="900" b="1">
              <a:solidFill>
                <a:srgbClr val="1A1A1A"/>
              </a:solidFill>
              <a:latin typeface="Poppins"/>
              <a:ea typeface="Poppins"/>
              <a:cs typeface="Poppins"/>
              <a:sym typeface="Poppins"/>
            </a:endParaRPr>
          </a:p>
          <a:p>
            <a:pPr marL="0" lvl="0" indent="0" algn="just" rtl="0">
              <a:spcBef>
                <a:spcPts val="0"/>
              </a:spcBef>
              <a:spcAft>
                <a:spcPts val="0"/>
              </a:spcAft>
              <a:buNone/>
            </a:pPr>
            <a:r>
              <a:rPr lang="en" sz="900" b="1">
                <a:solidFill>
                  <a:srgbClr val="1A1A1A"/>
                </a:solidFill>
                <a:latin typeface="Poppins"/>
                <a:ea typeface="Poppins"/>
                <a:cs typeface="Poppins"/>
                <a:sym typeface="Poppins"/>
              </a:rPr>
              <a:t>about </a:t>
            </a:r>
            <a:r>
              <a:rPr lang="en" sz="900" b="1">
                <a:solidFill>
                  <a:schemeClr val="dk2"/>
                </a:solidFill>
                <a:latin typeface="Poppins"/>
                <a:ea typeface="Poppins"/>
                <a:cs typeface="Poppins"/>
                <a:sym typeface="Poppins"/>
              </a:rPr>
              <a:t>271,379 books</a:t>
            </a:r>
            <a:r>
              <a:rPr lang="en" sz="900" b="1">
                <a:solidFill>
                  <a:srgbClr val="1A1A1A"/>
                </a:solidFill>
                <a:latin typeface="Poppins"/>
                <a:ea typeface="Poppins"/>
                <a:cs typeface="Poppins"/>
                <a:sym typeface="Poppins"/>
              </a:rPr>
              <a:t> entries gathered from Kaggle.</a:t>
            </a:r>
            <a:endParaRPr sz="900" b="1">
              <a:solidFill>
                <a:srgbClr val="1A1A1A"/>
              </a:solidFill>
              <a:latin typeface="Poppins"/>
              <a:ea typeface="Poppins"/>
              <a:cs typeface="Poppins"/>
              <a:sym typeface="Poppins"/>
            </a:endParaRPr>
          </a:p>
        </p:txBody>
      </p:sp>
    </p:spTree>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180731a6aac_0_78"/>
          <p:cNvSpPr txBox="1">
            <a:spLocks noGrp="1"/>
          </p:cNvSpPr>
          <p:nvPr>
            <p:ph type="title"/>
          </p:nvPr>
        </p:nvSpPr>
        <p:spPr>
          <a:xfrm>
            <a:off x="431125" y="307525"/>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rgbClr val="6D9EEB"/>
                </a:solidFill>
              </a:rPr>
              <a:t>Data-Set</a:t>
            </a:r>
            <a:endParaRPr>
              <a:solidFill>
                <a:srgbClr val="6D9EEB"/>
              </a:solidFill>
            </a:endParaRPr>
          </a:p>
        </p:txBody>
      </p:sp>
      <p:sp>
        <p:nvSpPr>
          <p:cNvPr id="143" name="Google Shape;143;g180731a6aac_0_7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144" name="Google Shape;144;g180731a6aac_0_78"/>
          <p:cNvPicPr preferRelativeResize="0"/>
          <p:nvPr/>
        </p:nvPicPr>
        <p:blipFill>
          <a:blip r:embed="rId3">
            <a:alphaModFix/>
          </a:blip>
          <a:stretch>
            <a:fillRect/>
          </a:stretch>
        </p:blipFill>
        <p:spPr>
          <a:xfrm>
            <a:off x="5951425" y="1340750"/>
            <a:ext cx="3137025" cy="3774525"/>
          </a:xfrm>
          <a:prstGeom prst="rect">
            <a:avLst/>
          </a:prstGeom>
          <a:noFill/>
          <a:ln>
            <a:noFill/>
          </a:ln>
        </p:spPr>
      </p:pic>
      <p:sp>
        <p:nvSpPr>
          <p:cNvPr id="145" name="Google Shape;145;g180731a6aac_0_78"/>
          <p:cNvSpPr txBox="1"/>
          <p:nvPr/>
        </p:nvSpPr>
        <p:spPr>
          <a:xfrm>
            <a:off x="3461600" y="656375"/>
            <a:ext cx="3000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0"/>
              </a:spcAft>
              <a:buNone/>
            </a:pPr>
            <a:r>
              <a:rPr lang="en" sz="1600" b="1">
                <a:solidFill>
                  <a:schemeClr val="dk1"/>
                </a:solidFill>
                <a:latin typeface="Poppins"/>
                <a:ea typeface="Poppins"/>
                <a:cs typeface="Poppins"/>
                <a:sym typeface="Poppins"/>
              </a:rPr>
              <a:t>(After Processing)</a:t>
            </a:r>
            <a:endParaRPr>
              <a:latin typeface="Poppins"/>
              <a:ea typeface="Poppins"/>
              <a:cs typeface="Poppins"/>
              <a:sym typeface="Poppins"/>
            </a:endParaRPr>
          </a:p>
        </p:txBody>
      </p:sp>
      <p:pic>
        <p:nvPicPr>
          <p:cNvPr id="146" name="Google Shape;146;g180731a6aac_0_78"/>
          <p:cNvPicPr preferRelativeResize="0"/>
          <p:nvPr/>
        </p:nvPicPr>
        <p:blipFill>
          <a:blip r:embed="rId4">
            <a:alphaModFix/>
          </a:blip>
          <a:stretch>
            <a:fillRect/>
          </a:stretch>
        </p:blipFill>
        <p:spPr>
          <a:xfrm>
            <a:off x="509000" y="1374500"/>
            <a:ext cx="6144550" cy="3375350"/>
          </a:xfrm>
          <a:prstGeom prst="rect">
            <a:avLst/>
          </a:prstGeom>
          <a:noFill/>
          <a:ln>
            <a:noFill/>
          </a:ln>
        </p:spPr>
      </p:pic>
      <p:sp>
        <p:nvSpPr>
          <p:cNvPr id="147" name="Google Shape;147;g180731a6aac_0_78"/>
          <p:cNvSpPr txBox="1"/>
          <p:nvPr/>
        </p:nvSpPr>
        <p:spPr>
          <a:xfrm>
            <a:off x="6927000" y="1529800"/>
            <a:ext cx="2010000" cy="1708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900" b="1" u="sng">
                <a:solidFill>
                  <a:schemeClr val="dk2"/>
                </a:solidFill>
                <a:latin typeface="Poppins"/>
                <a:ea typeface="Poppins"/>
                <a:cs typeface="Poppins"/>
                <a:sym typeface="Poppins"/>
              </a:rPr>
              <a:t>cleaning the data: </a:t>
            </a:r>
            <a:endParaRPr sz="900" b="1" u="sng">
              <a:solidFill>
                <a:schemeClr val="dk2"/>
              </a:solidFill>
              <a:latin typeface="Poppins"/>
              <a:ea typeface="Poppins"/>
              <a:cs typeface="Poppins"/>
              <a:sym typeface="Poppins"/>
            </a:endParaRPr>
          </a:p>
          <a:p>
            <a:pPr marL="0" lvl="0" indent="0" algn="just" rtl="0">
              <a:spcBef>
                <a:spcPts val="0"/>
              </a:spcBef>
              <a:spcAft>
                <a:spcPts val="0"/>
              </a:spcAft>
              <a:buNone/>
            </a:pPr>
            <a:r>
              <a:rPr lang="en" sz="900" b="1">
                <a:solidFill>
                  <a:srgbClr val="0B5394"/>
                </a:solidFill>
                <a:latin typeface="Poppins"/>
                <a:ea typeface="Poppins"/>
                <a:cs typeface="Poppins"/>
                <a:sym typeface="Poppins"/>
              </a:rPr>
              <a:t>removing punctuation marks, checking for null values.</a:t>
            </a:r>
            <a:endParaRPr sz="900" b="1">
              <a:solidFill>
                <a:srgbClr val="0B5394"/>
              </a:solidFill>
              <a:latin typeface="Poppins"/>
              <a:ea typeface="Poppins"/>
              <a:cs typeface="Poppins"/>
              <a:sym typeface="Poppins"/>
            </a:endParaRPr>
          </a:p>
          <a:p>
            <a:pPr marL="0" lvl="0" indent="0" algn="just" rtl="0">
              <a:spcBef>
                <a:spcPts val="0"/>
              </a:spcBef>
              <a:spcAft>
                <a:spcPts val="0"/>
              </a:spcAft>
              <a:buNone/>
            </a:pPr>
            <a:endParaRPr sz="900" b="1">
              <a:solidFill>
                <a:srgbClr val="0B5394"/>
              </a:solidFill>
              <a:latin typeface="Poppins"/>
              <a:ea typeface="Poppins"/>
              <a:cs typeface="Poppins"/>
              <a:sym typeface="Poppins"/>
            </a:endParaRPr>
          </a:p>
          <a:p>
            <a:pPr marL="0" lvl="0" indent="0" algn="just" rtl="0">
              <a:spcBef>
                <a:spcPts val="0"/>
              </a:spcBef>
              <a:spcAft>
                <a:spcPts val="0"/>
              </a:spcAft>
              <a:buNone/>
            </a:pPr>
            <a:endParaRPr sz="900" b="1">
              <a:solidFill>
                <a:srgbClr val="0B5394"/>
              </a:solidFill>
              <a:latin typeface="Poppins"/>
              <a:ea typeface="Poppins"/>
              <a:cs typeface="Poppins"/>
              <a:sym typeface="Poppins"/>
            </a:endParaRPr>
          </a:p>
          <a:p>
            <a:pPr marL="0" lvl="0" indent="0" algn="just" rtl="0">
              <a:spcBef>
                <a:spcPts val="0"/>
              </a:spcBef>
              <a:spcAft>
                <a:spcPts val="0"/>
              </a:spcAft>
              <a:buNone/>
            </a:pPr>
            <a:r>
              <a:rPr lang="en" sz="900" b="1" u="sng">
                <a:solidFill>
                  <a:schemeClr val="dk2"/>
                </a:solidFill>
                <a:latin typeface="Poppins"/>
                <a:ea typeface="Poppins"/>
                <a:cs typeface="Poppins"/>
                <a:sym typeface="Poppins"/>
              </a:rPr>
              <a:t>we selected only the following columns: </a:t>
            </a:r>
            <a:endParaRPr sz="900" b="1" u="sng">
              <a:solidFill>
                <a:schemeClr val="dk2"/>
              </a:solidFill>
              <a:latin typeface="Poppins"/>
              <a:ea typeface="Poppins"/>
              <a:cs typeface="Poppins"/>
              <a:sym typeface="Poppins"/>
            </a:endParaRPr>
          </a:p>
          <a:p>
            <a:pPr marL="0" lvl="0" indent="0" algn="just" rtl="0">
              <a:spcBef>
                <a:spcPts val="0"/>
              </a:spcBef>
              <a:spcAft>
                <a:spcPts val="0"/>
              </a:spcAft>
              <a:buNone/>
            </a:pPr>
            <a:r>
              <a:rPr lang="en" sz="900" b="1">
                <a:solidFill>
                  <a:srgbClr val="0B5394"/>
                </a:solidFill>
                <a:latin typeface="Poppins"/>
                <a:ea typeface="Poppins"/>
                <a:cs typeface="Poppins"/>
                <a:sym typeface="Poppins"/>
              </a:rPr>
              <a:t>user_id,rating,book_title,book_author,publisher,img,summary,category and dropped all the other columns.</a:t>
            </a:r>
            <a:endParaRPr sz="900" b="1">
              <a:solidFill>
                <a:srgbClr val="0B5394"/>
              </a:solidFill>
              <a:latin typeface="Poppins"/>
              <a:ea typeface="Poppins"/>
              <a:cs typeface="Poppins"/>
              <a:sym typeface="Poppins"/>
            </a:endParaRPr>
          </a:p>
        </p:txBody>
      </p:sp>
    </p:spTree>
  </p:cSld>
  <p:clrMapOvr>
    <a:masterClrMapping/>
  </p:clrMapOvr>
  <p:transition>
    <p:push/>
  </p:transition>
</p:sld>
</file>

<file path=ppt/theme/theme1.xml><?xml version="1.0" encoding="utf-8"?>
<a:theme xmlns:a="http://schemas.openxmlformats.org/drawingml/2006/main" name="Gower template">
  <a:themeElements>
    <a:clrScheme name="Custom 347">
      <a:dk1>
        <a:srgbClr val="65617D"/>
      </a:dk1>
      <a:lt1>
        <a:srgbClr val="FFFFFF"/>
      </a:lt1>
      <a:dk2>
        <a:srgbClr val="A7D86D"/>
      </a:dk2>
      <a:lt2>
        <a:srgbClr val="ECEBF0"/>
      </a:lt2>
      <a:accent1>
        <a:srgbClr val="A7D86D"/>
      </a:accent1>
      <a:accent2>
        <a:srgbClr val="7CBE5F"/>
      </a:accent2>
      <a:accent3>
        <a:srgbClr val="52A551"/>
      </a:accent3>
      <a:accent4>
        <a:srgbClr val="D8D5EB"/>
      </a:accent4>
      <a:accent5>
        <a:srgbClr val="A7A4BC"/>
      </a:accent5>
      <a:accent6>
        <a:srgbClr val="65617D"/>
      </a:accent6>
      <a:hlink>
        <a:srgbClr val="65617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898</Words>
  <Application>Microsoft Office PowerPoint</Application>
  <PresentationFormat>On-screen Show (16:9)</PresentationFormat>
  <Paragraphs>91</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Times New Roman</vt:lpstr>
      <vt:lpstr>Poppins Light</vt:lpstr>
      <vt:lpstr>Poppins</vt:lpstr>
      <vt:lpstr>Georgia</vt:lpstr>
      <vt:lpstr>Gower template</vt:lpstr>
      <vt:lpstr>Book Recommendation System </vt:lpstr>
      <vt:lpstr>Introduction</vt:lpstr>
      <vt:lpstr>Objectives</vt:lpstr>
      <vt:lpstr>PowerPoint Presentation</vt:lpstr>
      <vt:lpstr>Types of Collaborative Filtering</vt:lpstr>
      <vt:lpstr>System Architecture</vt:lpstr>
      <vt:lpstr>Plan</vt:lpstr>
      <vt:lpstr>Data-Set</vt:lpstr>
      <vt:lpstr>Data-Set</vt:lpstr>
      <vt:lpstr>Item Based</vt:lpstr>
      <vt:lpstr>Content Based </vt:lpstr>
      <vt:lpstr>Content Based </vt:lpstr>
      <vt:lpstr>Reference</vt:lpstr>
      <vt:lpstr>Reference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Recommendation System </dc:title>
  <cp:lastModifiedBy>Sanai Divadkar [IT - 2019]</cp:lastModifiedBy>
  <cp:revision>1</cp:revision>
  <dcterms:modified xsi:type="dcterms:W3CDTF">2023-01-09T04:29:00Z</dcterms:modified>
</cp:coreProperties>
</file>